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90" r:id="rId3"/>
    <p:sldId id="260" r:id="rId4"/>
    <p:sldId id="342" r:id="rId5"/>
    <p:sldId id="343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1" d="100"/>
          <a:sy n="71" d="100"/>
        </p:scale>
        <p:origin x="-13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7747-2ED5-454D-B378-CA80091218CE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B2BEB-8160-44B3-9F95-090A0D3991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5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9096A602-6BCE-4814-8050-6148397B7FA0}" type="datetimeFigureOut">
              <a:rPr lang="zh-TW" altLang="en-US" smtClean="0"/>
              <a:t>2019/7/1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D8CDF32-EFBC-47F3-8606-1B1381F944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6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2073406" y="476672"/>
            <a:ext cx="5141204" cy="115212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kern="10" dirty="0" smtClean="0">
                <a:solidFill>
                  <a:srgbClr val="FFFF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+mj-ea"/>
              </a:rPr>
              <a:t>海湖國</a:t>
            </a:r>
            <a:r>
              <a:rPr kumimoji="0" lang="zh-TW" altLang="en-US" sz="3600" b="1" i="0" u="none" strike="noStrike" kern="1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uLnTx/>
                <a:uFillTx/>
                <a:latin typeface="+mj-ea"/>
              </a:rPr>
              <a:t>民小學</a:t>
            </a:r>
          </a:p>
        </p:txBody>
      </p:sp>
      <p:pic>
        <p:nvPicPr>
          <p:cNvPr id="1026" name="Picture 2" descr="ãæå¿æåç«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7793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3938" y="548680"/>
            <a:ext cx="5832648" cy="854968"/>
          </a:xfrm>
        </p:spPr>
        <p:txBody>
          <a:bodyPr>
            <a:noAutofit/>
          </a:bodyPr>
          <a:lstStyle/>
          <a:p>
            <a:r>
              <a:rPr lang="zh-TW" altLang="en-US" sz="5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愛心服務站的功能</a:t>
            </a:r>
            <a:endParaRPr lang="zh-TW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/>
          <a:stretch/>
        </p:blipFill>
        <p:spPr>
          <a:xfrm>
            <a:off x="5868144" y="260648"/>
            <a:ext cx="3103729" cy="25922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3946" y="2852936"/>
            <a:ext cx="9020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1.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提供</a:t>
            </a:r>
            <a:r>
              <a:rPr lang="zh-TW" altLang="en-US" sz="32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安全保護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場所</a:t>
            </a:r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〈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學童被跟蹤</a:t>
            </a:r>
            <a:endParaRPr lang="en-US" altLang="zh-TW" sz="3200" dirty="0" smtClean="0"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sz="3200" dirty="0"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、 搭訕、騷擾時</a:t>
            </a:r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)</a:t>
            </a:r>
          </a:p>
          <a:p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2.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提供</a:t>
            </a:r>
            <a:r>
              <a:rPr lang="zh-TW" altLang="en-US" sz="32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緊急電話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使用之服務</a:t>
            </a:r>
            <a:endParaRPr lang="en-US" altLang="zh-TW" sz="3200" dirty="0" smtClean="0">
              <a:latin typeface="文鼎標楷注音" pitchFamily="34" charset="-120"/>
              <a:ea typeface="文鼎標楷注音" pitchFamily="34" charset="-120"/>
            </a:endParaRPr>
          </a:p>
          <a:p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3.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提供雨天</a:t>
            </a:r>
            <a:r>
              <a:rPr lang="zh-TW" altLang="en-US" sz="32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躲雨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之服務</a:t>
            </a:r>
            <a:endParaRPr lang="en-US" altLang="zh-TW" sz="3200" dirty="0" smtClean="0">
              <a:latin typeface="文鼎標楷注音" pitchFamily="34" charset="-120"/>
              <a:ea typeface="文鼎標楷注音" pitchFamily="34" charset="-120"/>
            </a:endParaRPr>
          </a:p>
          <a:p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4.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協助校外學童</a:t>
            </a:r>
            <a:r>
              <a:rPr lang="zh-TW" altLang="en-US" sz="32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意外事故、暴力事</a:t>
            </a:r>
            <a:endParaRPr lang="en-US" altLang="zh-TW" sz="3200" dirty="0" smtClean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 件之通報</a:t>
            </a:r>
            <a:endParaRPr lang="en-US" altLang="zh-TW" sz="3200" dirty="0" smtClean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en-US" altLang="zh-TW" sz="3200" dirty="0" smtClean="0">
                <a:latin typeface="文鼎標楷注音" pitchFamily="34" charset="-120"/>
                <a:ea typeface="文鼎標楷注音" pitchFamily="34" charset="-120"/>
              </a:rPr>
              <a:t>5.</a:t>
            </a:r>
            <a:r>
              <a:rPr lang="zh-TW" altLang="en-US" sz="3200" dirty="0" smtClean="0">
                <a:latin typeface="文鼎標楷注音" pitchFamily="34" charset="-120"/>
                <a:ea typeface="文鼎標楷注音" pitchFamily="34" charset="-120"/>
              </a:rPr>
              <a:t>上學時間在校外逗留學生之通報</a:t>
            </a:r>
            <a:endParaRPr lang="zh-TW" altLang="en-US" sz="32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8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2701" y="0"/>
            <a:ext cx="9186701" cy="6206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學區位置圖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15433" b="3964"/>
          <a:stretch/>
        </p:blipFill>
        <p:spPr>
          <a:xfrm>
            <a:off x="395536" y="620688"/>
            <a:ext cx="7992888" cy="63306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字方塊 2"/>
          <p:cNvSpPr txBox="1"/>
          <p:nvPr/>
        </p:nvSpPr>
        <p:spPr>
          <a:xfrm>
            <a:off x="4788024" y="4797152"/>
            <a:ext cx="864096" cy="830997"/>
          </a:xfrm>
          <a:prstGeom prst="wedgeRectCallout">
            <a:avLst>
              <a:gd name="adj1" fmla="val 194408"/>
              <a:gd name="adj2" fmla="val 4793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 smtClean="0"/>
              <a:t> </a:t>
            </a:r>
            <a:r>
              <a:rPr lang="en-US" altLang="zh-TW" sz="4800" dirty="0" smtClean="0"/>
              <a:t>1</a:t>
            </a:r>
            <a:endParaRPr lang="zh-TW" altLang="en-US" sz="4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635896" y="836712"/>
            <a:ext cx="798358" cy="830997"/>
          </a:xfrm>
          <a:prstGeom prst="wedgeRectCallout">
            <a:avLst>
              <a:gd name="adj1" fmla="val -286721"/>
              <a:gd name="adj2" fmla="val -222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 smtClean="0"/>
              <a:t> </a:t>
            </a:r>
            <a:r>
              <a:rPr lang="en-US" altLang="zh-TW" sz="4800" dirty="0" smtClean="0"/>
              <a:t>2</a:t>
            </a:r>
            <a:endParaRPr lang="zh-TW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08476" y="2932453"/>
            <a:ext cx="851556" cy="830997"/>
          </a:xfrm>
          <a:prstGeom prst="wedgeRectCallout">
            <a:avLst>
              <a:gd name="adj1" fmla="val 4696"/>
              <a:gd name="adj2" fmla="val 7868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 smtClean="0"/>
              <a:t> </a:t>
            </a:r>
            <a:r>
              <a:rPr lang="en-US" altLang="zh-TW" sz="4800" dirty="0" smtClean="0"/>
              <a:t>3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541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327" r="15433" b="3964"/>
          <a:stretch/>
        </p:blipFill>
        <p:spPr>
          <a:xfrm>
            <a:off x="2039938" y="1339850"/>
            <a:ext cx="4919662" cy="491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直線單箭頭接點 4"/>
          <p:cNvCxnSpPr/>
          <p:nvPr/>
        </p:nvCxnSpPr>
        <p:spPr>
          <a:xfrm flipV="1">
            <a:off x="2123728" y="4335464"/>
            <a:ext cx="1321147" cy="157718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6" name="直線單箭頭接點 5"/>
          <p:cNvCxnSpPr/>
          <p:nvPr/>
        </p:nvCxnSpPr>
        <p:spPr>
          <a:xfrm flipV="1">
            <a:off x="1911350" y="3716338"/>
            <a:ext cx="1365250" cy="949325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7" name="直線單箭頭接點 6"/>
          <p:cNvCxnSpPr/>
          <p:nvPr/>
        </p:nvCxnSpPr>
        <p:spPr>
          <a:xfrm flipH="1">
            <a:off x="3875088" y="4545013"/>
            <a:ext cx="2979737" cy="534987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8" name="直線單箭頭接點 7"/>
          <p:cNvCxnSpPr/>
          <p:nvPr/>
        </p:nvCxnSpPr>
        <p:spPr>
          <a:xfrm flipH="1" flipV="1">
            <a:off x="4151313" y="5480050"/>
            <a:ext cx="2808287" cy="865188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9" name="直線單箭頭接點 8"/>
          <p:cNvCxnSpPr/>
          <p:nvPr/>
        </p:nvCxnSpPr>
        <p:spPr>
          <a:xfrm flipH="1" flipV="1">
            <a:off x="5724525" y="2860675"/>
            <a:ext cx="1206500" cy="496888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pic>
        <p:nvPicPr>
          <p:cNvPr id="10" name="圖片 6" descr="17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58738"/>
            <a:ext cx="1425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520114" y="197346"/>
            <a:ext cx="735630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kern="0" spc="50" dirty="0">
                <a:ln w="11430"/>
                <a:solidFill>
                  <a:srgbClr val="FFC000"/>
                </a:solidFill>
                <a:latin typeface="微軟正黑體"/>
                <a:ea typeface="微軟正黑體"/>
              </a:rPr>
              <a:t>海湖國小愛心服務站位置圖</a:t>
            </a:r>
          </a:p>
        </p:txBody>
      </p:sp>
      <p:pic>
        <p:nvPicPr>
          <p:cNvPr id="12" name="圖片 9" descr="DSC_00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9633"/>
            <a:ext cx="2039938" cy="135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lex\SkyDrive\Data_1\DSC_00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4070350"/>
            <a:ext cx="1987551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5" descr="DSC_007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693988"/>
            <a:ext cx="19796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7" descr="DSC_007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966788"/>
            <a:ext cx="2184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9" descr="DSC_008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5478463"/>
            <a:ext cx="22018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20" descr="DSC_008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951288"/>
            <a:ext cx="21955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線單箭頭接點 17"/>
          <p:cNvCxnSpPr>
            <a:stCxn id="15" idx="1"/>
          </p:cNvCxnSpPr>
          <p:nvPr/>
        </p:nvCxnSpPr>
        <p:spPr>
          <a:xfrm flipH="1" flipV="1">
            <a:off x="3419475" y="1339850"/>
            <a:ext cx="3557588" cy="312738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pic>
        <p:nvPicPr>
          <p:cNvPr id="19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398713"/>
            <a:ext cx="2212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966788"/>
            <a:ext cx="19796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 flipV="1">
            <a:off x="1971675" y="1844675"/>
            <a:ext cx="923925" cy="1665288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22" name="直線單箭頭接點 21"/>
          <p:cNvCxnSpPr/>
          <p:nvPr/>
        </p:nvCxnSpPr>
        <p:spPr>
          <a:xfrm flipV="1">
            <a:off x="1776413" y="1339850"/>
            <a:ext cx="511175" cy="396875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259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15433" b="3964"/>
          <a:stretch/>
        </p:blipFill>
        <p:spPr>
          <a:xfrm>
            <a:off x="2040724" y="1416710"/>
            <a:ext cx="4919099" cy="49179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圖片 6" descr="17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54140"/>
            <a:ext cx="1425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659386" y="402051"/>
            <a:ext cx="735630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kern="0" spc="50" dirty="0">
                <a:ln w="11430"/>
                <a:solidFill>
                  <a:srgbClr val="FFC000"/>
                </a:solidFill>
                <a:latin typeface="微軟正黑體"/>
                <a:ea typeface="微軟正黑體"/>
              </a:rPr>
              <a:t>海湖國小愛心服務站位置圖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260600" y="3838715"/>
            <a:ext cx="282575" cy="2143125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8" name="直線單箭頭接點 7"/>
          <p:cNvCxnSpPr/>
          <p:nvPr/>
        </p:nvCxnSpPr>
        <p:spPr>
          <a:xfrm>
            <a:off x="2260600" y="3068960"/>
            <a:ext cx="657225" cy="364943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10" name="直線單箭頭接點 9"/>
          <p:cNvCxnSpPr>
            <a:stCxn id="18" idx="1"/>
          </p:cNvCxnSpPr>
          <p:nvPr/>
        </p:nvCxnSpPr>
        <p:spPr>
          <a:xfrm flipH="1" flipV="1">
            <a:off x="4703438" y="1985804"/>
            <a:ext cx="1916712" cy="42563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cxnSp>
        <p:nvCxnSpPr>
          <p:cNvPr id="12" name="直線單箭頭接點 11"/>
          <p:cNvCxnSpPr/>
          <p:nvPr/>
        </p:nvCxnSpPr>
        <p:spPr>
          <a:xfrm flipH="1">
            <a:off x="4356100" y="5521465"/>
            <a:ext cx="2516188" cy="506413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alpha val="48000"/>
                <a:satMod val="105000"/>
              </a:srgbClr>
            </a:outerShdw>
          </a:effectLst>
        </p:spPr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9" y="1950667"/>
            <a:ext cx="2302498" cy="172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50" y="4926946"/>
            <a:ext cx="2500546" cy="187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2" y="4910277"/>
            <a:ext cx="22606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50" y="1570153"/>
            <a:ext cx="2523850" cy="1682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4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2159</TotalTime>
  <Words>84</Words>
  <Application>Microsoft Office PowerPoint</Application>
  <PresentationFormat>如螢幕大小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暗香撲面</vt:lpstr>
      <vt:lpstr>海湖國民小學</vt:lpstr>
      <vt:lpstr>愛心服務站的功能</vt:lpstr>
      <vt:lpstr>學區位置圖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桃園市海湖國民小學 106學年度交通安全教育評鑑</dc:title>
  <dc:creator>Asus</dc:creator>
  <cp:lastModifiedBy>Asus</cp:lastModifiedBy>
  <cp:revision>199</cp:revision>
  <dcterms:created xsi:type="dcterms:W3CDTF">2018-08-08T03:04:45Z</dcterms:created>
  <dcterms:modified xsi:type="dcterms:W3CDTF">2019-07-01T05:51:56Z</dcterms:modified>
</cp:coreProperties>
</file>