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5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06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9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7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0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1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62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08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64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58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6A30-AFBD-463A-831A-0B65D9D37EF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E4C2-3066-40F7-9684-D1610CD7E2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16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88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一、下列哪一個選項是正確的</a:t>
            </a:r>
            <a:r>
              <a:rPr lang="en-US" altLang="zh-TW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/>
            </a:r>
            <a:br>
              <a:rPr lang="en-US" altLang="zh-TW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</a:br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行人用路行為</a:t>
            </a:r>
            <a:r>
              <a:rPr lang="zh-TW" altLang="en-US" dirty="0">
                <a:latin typeface="文鼎俏黑體P" panose="040B0900000000000000" pitchFamily="82" charset="-120"/>
                <a:ea typeface="文鼎俏黑體P" panose="040B0900000000000000" pitchFamily="82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2492896"/>
            <a:ext cx="5823749" cy="36038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A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、直接穿越車道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B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、依速限行駛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C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、請警察先生帶自己過馬路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D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、過馬路走行人穿越道</a:t>
            </a:r>
            <a:endParaRPr lang="zh-TW" altLang="en-US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4625260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</a:rPr>
              <a:t>☺</a:t>
            </a:r>
            <a:endParaRPr lang="zh-TW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4553252"/>
            <a:ext cx="100811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7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48148E-6 L 1.66667E-6 -0.07222 " pathEditMode="relative" rAng="0" ptsTypes="AA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二、下列何者不是「路權」的意義？</a:t>
            </a:r>
            <a:endParaRPr lang="zh-TW" altLang="en-US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1979" y="2132856"/>
            <a:ext cx="6196405" cy="360381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A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、汽機車沒有路權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B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、行人穿越道是行人單獨的路權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C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、在使用道路時，有優先路權可以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      不管其他用路人的想法</a:t>
            </a:r>
            <a:endParaRPr lang="en-US" altLang="zh-TW" dirty="0" smtClean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endParaRPr lang="en-US" altLang="zh-TW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en-US" altLang="zh-TW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D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、路權規範了路人使用道路的權利</a:t>
            </a:r>
            <a:endParaRPr lang="en-US" altLang="zh-TW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</a:t>
            </a:r>
            <a:r>
              <a:rPr lang="zh-TW" altLang="en-US" dirty="0" smtClean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       與義務</a:t>
            </a:r>
            <a:endParaRPr lang="en-US" altLang="zh-TW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985300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</a:rPr>
              <a:t>☺</a:t>
            </a:r>
            <a:endParaRPr lang="zh-TW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5013176"/>
            <a:ext cx="100811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三、 圖中的大貨車</a:t>
            </a:r>
            <a:r>
              <a:rPr lang="zh-TW" altLang="en-US" dirty="0">
                <a:latin typeface="文鼎俏黑體P" panose="040B0900000000000000" pitchFamily="82" charset="-120"/>
                <a:ea typeface="文鼎俏黑體P" panose="040B0900000000000000" pitchFamily="82" charset="-120"/>
              </a:rPr>
              <a:t>，</a:t>
            </a:r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哪一個位置可能是「視線死角」</a:t>
            </a:r>
            <a:r>
              <a:rPr lang="en-US" altLang="zh-TW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?</a:t>
            </a:r>
            <a:endParaRPr lang="zh-TW" altLang="en-US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432300" cy="3251200"/>
          </a:xfrm>
        </p:spPr>
      </p:pic>
    </p:spTree>
    <p:extLst>
      <p:ext uri="{BB962C8B-B14F-4D97-AF65-F5344CB8AC3E}">
        <p14:creationId xmlns:p14="http://schemas.microsoft.com/office/powerpoint/2010/main" val="791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四、請舉例在「視線死角」中可能發生的情形。</a:t>
            </a:r>
            <a:endParaRPr lang="zh-TW" altLang="en-US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0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132</Words>
  <Application>Microsoft Office PowerPoint</Application>
  <PresentationFormat>如螢幕大小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一、下列哪一個選項是正確的 行人用路行為？</vt:lpstr>
      <vt:lpstr>二、下列何者不是「路權」的意義？</vt:lpstr>
      <vt:lpstr>三、 圖中的大貨車，哪一個位置可能是「視線死角」?</vt:lpstr>
      <vt:lpstr>四、請舉例在「視線死角」中可能發生的情形。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行人安全守則</dc:title>
  <dc:creator>lireching</dc:creator>
  <cp:lastModifiedBy>PowerUser</cp:lastModifiedBy>
  <cp:revision>15</cp:revision>
  <dcterms:created xsi:type="dcterms:W3CDTF">2014-08-21T10:20:38Z</dcterms:created>
  <dcterms:modified xsi:type="dcterms:W3CDTF">2015-12-18T09:06:16Z</dcterms:modified>
</cp:coreProperties>
</file>