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8" r:id="rId4"/>
    <p:sldId id="260" r:id="rId5"/>
    <p:sldId id="276" r:id="rId6"/>
    <p:sldId id="261" r:id="rId7"/>
    <p:sldId id="262" r:id="rId8"/>
    <p:sldId id="263" r:id="rId9"/>
    <p:sldId id="265" r:id="rId10"/>
    <p:sldId id="267" r:id="rId11"/>
    <p:sldId id="280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4660"/>
  </p:normalViewPr>
  <p:slideViewPr>
    <p:cSldViewPr>
      <p:cViewPr>
        <p:scale>
          <a:sx n="81" d="100"/>
          <a:sy n="81" d="100"/>
        </p:scale>
        <p:origin x="-10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43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46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60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23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5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47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2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6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95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7B67-352F-43AB-91BC-CFCE72905D9A}" type="datetimeFigureOut">
              <a:rPr lang="zh-TW" altLang="en-US" smtClean="0"/>
              <a:pPr/>
              <a:t>2017/7/13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4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2483768" y="2743164"/>
            <a:ext cx="4032448" cy="313410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schemeClr val="bg2">
                    <a:lumMod val="50000"/>
                  </a:schemeClr>
                </a:solidFill>
                <a:ea typeface="文鼎粗隸" pitchFamily="49" charset="-120"/>
              </a:rPr>
              <a:t>小心駛得萬年車</a:t>
            </a:r>
            <a:endParaRPr lang="zh-TW" altLang="en-US" sz="5000" b="1" dirty="0">
              <a:solidFill>
                <a:schemeClr val="bg2">
                  <a:lumMod val="50000"/>
                </a:schemeClr>
              </a:solidFill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792088" y="278092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預先估計有足夠位置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盡</a:t>
            </a:r>
            <a:endParaRPr lang="en-US" altLang="zh-TW" sz="4500" dirty="0" smtClean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量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靠邊停讓他車先行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842501" y="4509120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搶先前進使對方讓路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827584" y="1182688"/>
            <a:ext cx="7772400" cy="87816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在狹路與其他車交會時應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810743" y="314096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直接騎過去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842501" y="4509120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下車牽著自行車步行過</a:t>
            </a:r>
            <a:endParaRPr kumimoji="0" lang="en-US" altLang="zh-TW" sz="45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zh-TW" altLang="en-US" sz="450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450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</a:t>
            </a:r>
            <a:r>
              <a:rPr kumimoji="0" lang="zh-TW" alt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去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817423" y="1902768"/>
            <a:ext cx="6850922" cy="87816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</a:t>
            </a:r>
            <a:r>
              <a:rPr kumimoji="0" lang="zh-TW" alt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騎自行車要行經行人</a:t>
            </a:r>
            <a:endParaRPr kumimoji="0" lang="en-US" altLang="zh-TW" sz="4800" b="1" i="0" u="none" strike="noStrike" kern="1200" cap="none" spc="0" normalizeH="0" baseline="0" noProof="0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zh-TW" altLang="en-US" sz="48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kumimoji="0" lang="zh-TW" alt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穿越道時應該怎麼做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24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27584" y="1988840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zh-TW" altLang="en-US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騎乘自行車時需不需要配戴安全帽</a:t>
            </a:r>
            <a:r>
              <a:rPr lang="zh-TW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4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67680" y="3573016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不需要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39080" y="4581128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需要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978351" y="1772816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騎自行車煞車時，要先煞前輪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，還是後輪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640196" y="335699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前輪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611560" y="4221088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後輪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033554" y="1551112"/>
            <a:ext cx="7498886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altLang="zh-TW" sz="4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騎自行車若碰到下雨時</a:t>
            </a:r>
            <a:r>
              <a:rPr lang="zh-TW" altLang="en-US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</a:t>
            </a:r>
            <a:r>
              <a:rPr lang="zh-TW" alt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要</a:t>
            </a:r>
            <a:r>
              <a:rPr lang="zh-TW" altLang="en-US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怎  麼</a:t>
            </a:r>
            <a:r>
              <a:rPr lang="zh-TW" altLang="en-US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辦</a:t>
            </a:r>
            <a:r>
              <a:rPr lang="zh-TW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4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367935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撐雨傘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29309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穿亮色雨衣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3284984"/>
            <a:ext cx="7772400" cy="720080"/>
          </a:xfrm>
        </p:spPr>
        <p:txBody>
          <a:bodyPr>
            <a:noAutofit/>
          </a:bodyPr>
          <a:lstStyle/>
          <a:p>
            <a:r>
              <a:rPr lang="zh-TW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lang="en-US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lang="zh-TW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黑色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29309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黃色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03574" y="1412776"/>
            <a:ext cx="6592762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altLang="zh-TW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下雨天或夜間，駕駛最容易看到的雨衣顏色是？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71600" y="1412776"/>
            <a:ext cx="7772400" cy="136815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>
                <a:ln w="635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騎車經泥濘及積水地段，路上正有行人時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應？</a:t>
            </a:r>
            <a:endParaRPr lang="en-US" altLang="zh-TW" sz="4000" b="1" dirty="0" smtClean="0">
              <a:ln w="635"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068960"/>
            <a:ext cx="7844408" cy="122413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減速慢行，避免污水濺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及</a:t>
            </a:r>
            <a:endParaRPr lang="en-US" altLang="zh-TW" sz="4500" dirty="0" smtClean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行人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82044" y="4725144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加速衝過積水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99592" y="1124744"/>
            <a:ext cx="7772400" cy="86409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騎自行車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應騎在何處？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快車道上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861048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緊靠慢車道右邊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6024" y="494116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27584" y="1412776"/>
            <a:ext cx="7772400" cy="100096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對於交通指揮人員，我們應該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576572" y="301961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不理他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041068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遵從 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8199" y="188640"/>
            <a:ext cx="187220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ea typeface="文鼎粗隸" pitchFamily="49" charset="-120"/>
              </a:rPr>
              <a:t>小心駛得萬年車</a:t>
            </a:r>
            <a:endParaRPr lang="zh-TW" altLang="en-US" sz="3000" dirty="0">
              <a:ea typeface="文鼎粗隸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04201" y="153109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騎乘腳踏車時，若遇到前方有十字路口而要左轉時，依規定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904056" y="3645024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可以直接左轉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904056" y="4581128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採二段式左轉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116632"/>
            <a:ext cx="2073275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327</Words>
  <Application>Microsoft Office PowerPoint</Application>
  <PresentationFormat>如螢幕大小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新北市汐止區北峰國民小學四年級自行車行前教育</dc:title>
  <dc:creator>leslieou</dc:creator>
  <cp:lastModifiedBy>Asus</cp:lastModifiedBy>
  <cp:revision>70</cp:revision>
  <dcterms:created xsi:type="dcterms:W3CDTF">2014-07-22T07:51:08Z</dcterms:created>
  <dcterms:modified xsi:type="dcterms:W3CDTF">2017-07-13T08:03:57Z</dcterms:modified>
</cp:coreProperties>
</file>