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7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86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18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0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44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99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76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10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33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92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98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CD0E-690C-42DA-BC86-E355A489EF1A}" type="datetimeFigureOut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90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CD0E-690C-42DA-BC86-E355A489EF1A}" type="datetimeFigureOut">
              <a:rPr lang="zh-TW" altLang="en-US" smtClean="0"/>
              <a:t>2017/7/12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C43D-3E4B-4495-98F5-6CAD0CACA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14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mrc1.tp.edu.tw/HTML/RSR20081120001300AAK/2004traffic/sign1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werUser\Desktop\LOG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61248"/>
            <a:ext cx="236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橢圓 7"/>
          <p:cNvSpPr/>
          <p:nvPr/>
        </p:nvSpPr>
        <p:spPr>
          <a:xfrm>
            <a:off x="1043608" y="1052736"/>
            <a:ext cx="5112568" cy="41764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8000" b="1" dirty="0" smtClean="0">
                <a:solidFill>
                  <a:schemeClr val="accent3">
                    <a:lumMod val="75000"/>
                  </a:schemeClr>
                </a:solidFill>
                <a:ea typeface="文鼎粗隸" pitchFamily="49" charset="-120"/>
              </a:rPr>
              <a:t>騎車快樂頌</a:t>
            </a:r>
            <a:endParaRPr lang="zh-TW" altLang="en-US" sz="8000" b="1" dirty="0">
              <a:solidFill>
                <a:schemeClr val="accent3">
                  <a:lumMod val="75000"/>
                </a:schemeClr>
              </a:solidFill>
              <a:ea typeface="文鼎粗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87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認識標線號誌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5904656" cy="53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認識標線號誌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29400" cy="43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76262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5488"/>
            <a:ext cx="5688632" cy="49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「認識標線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29508"/>
            <a:ext cx="5472608" cy="498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84267" y="105273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3">
                    <a:lumMod val="75000"/>
                  </a:schemeClr>
                </a:solidFill>
                <a:ea typeface="文鼎粗隸" pitchFamily="49" charset="-120"/>
              </a:rPr>
              <a:t>認識標線</a:t>
            </a:r>
            <a:endParaRPr lang="zh-TW" altLang="en-US" sz="5400" b="1" dirty="0">
              <a:solidFill>
                <a:schemeClr val="accent3">
                  <a:lumMod val="75000"/>
                </a:schemeClr>
              </a:solidFill>
              <a:ea typeface="文鼎粗隸" pitchFamily="49" charset="-120"/>
            </a:endParaRPr>
          </a:p>
        </p:txBody>
      </p:sp>
      <p:pic>
        <p:nvPicPr>
          <p:cNvPr id="1028" name="Picture 4" descr="「認識標線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99" y="2204864"/>
            <a:ext cx="65073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979712" y="5229200"/>
            <a:ext cx="54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hlinkClick r:id="rId3"/>
              </a:rPr>
              <a:t>http://</a:t>
            </a:r>
            <a:r>
              <a:rPr lang="en-US" altLang="zh-TW" sz="1200" dirty="0" err="1">
                <a:hlinkClick r:id="rId3"/>
              </a:rPr>
              <a:t>tmrc1.tp.edu.tw</a:t>
            </a:r>
            <a:r>
              <a:rPr lang="en-US" altLang="zh-TW" sz="1200" dirty="0">
                <a:hlinkClick r:id="rId3"/>
              </a:rPr>
              <a:t>/HTML/</a:t>
            </a:r>
            <a:r>
              <a:rPr lang="en-US" altLang="zh-TW" sz="1200" dirty="0" err="1">
                <a:hlinkClick r:id="rId3"/>
              </a:rPr>
              <a:t>RSR20081120001300AAK</a:t>
            </a:r>
            <a:r>
              <a:rPr lang="en-US" altLang="zh-TW" sz="1200" dirty="0">
                <a:hlinkClick r:id="rId3"/>
              </a:rPr>
              <a:t>/</a:t>
            </a:r>
            <a:r>
              <a:rPr lang="en-US" altLang="zh-TW" sz="1200" dirty="0" err="1">
                <a:hlinkClick r:id="rId3"/>
              </a:rPr>
              <a:t>2004traffic</a:t>
            </a:r>
            <a:r>
              <a:rPr lang="en-US" altLang="zh-TW" sz="1200" dirty="0">
                <a:hlinkClick r:id="rId3"/>
              </a:rPr>
              <a:t>/</a:t>
            </a:r>
            <a:r>
              <a:rPr lang="en-US" altLang="zh-TW" sz="1200" dirty="0" err="1">
                <a:hlinkClick r:id="rId3"/>
              </a:rPr>
              <a:t>sign1.htm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412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9</Words>
  <Application>Microsoft Office PowerPoint</Application>
  <PresentationFormat>如螢幕大小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交通安全標誌簡報</dc:title>
  <dc:creator>lee501</dc:creator>
  <cp:lastModifiedBy>Asus</cp:lastModifiedBy>
  <cp:revision>21</cp:revision>
  <dcterms:created xsi:type="dcterms:W3CDTF">2015-04-30T03:40:22Z</dcterms:created>
  <dcterms:modified xsi:type="dcterms:W3CDTF">2017-07-12T14:45:11Z</dcterms:modified>
</cp:coreProperties>
</file>