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8" r:id="rId4"/>
    <p:sldId id="260" r:id="rId5"/>
    <p:sldId id="276" r:id="rId6"/>
    <p:sldId id="261" r:id="rId7"/>
    <p:sldId id="262" r:id="rId8"/>
    <p:sldId id="263" r:id="rId9"/>
    <p:sldId id="265" r:id="rId10"/>
    <p:sldId id="267" r:id="rId11"/>
    <p:sldId id="264" r:id="rId12"/>
    <p:sldId id="268" r:id="rId13"/>
    <p:sldId id="277" r:id="rId14"/>
    <p:sldId id="279" r:id="rId15"/>
    <p:sldId id="269" r:id="rId16"/>
    <p:sldId id="271" r:id="rId17"/>
    <p:sldId id="27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4660"/>
  </p:normalViewPr>
  <p:slideViewPr>
    <p:cSldViewPr>
      <p:cViewPr varScale="1">
        <p:scale>
          <a:sx n="105" d="100"/>
          <a:sy n="105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43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1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46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60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23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2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63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9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7B67-352F-43AB-91BC-CFCE72905D9A}" type="datetimeFigureOut">
              <a:rPr lang="zh-TW" altLang="en-US" smtClean="0"/>
              <a:pPr/>
              <a:t>2015/12/22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1FBCA-2F74-42C4-A256-2ECD0BC1DB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4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werUser\Desktop\LOGO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2362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792088" y="278092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不可妨礙他人通行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792088" y="3717032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不可阻礙通道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792088" y="4581128"/>
            <a:ext cx="853244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在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公共場所可任意停放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827584" y="11826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自行車的停放方式，下列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何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者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71600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10.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雨天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注意事項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中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，下列何者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900608" y="2852936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雨衣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大小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合身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且顏色鮮亮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864344" y="3806428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下雨時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煞</a:t>
            </a:r>
            <a:r>
              <a:rPr lang="zh-TW" altLang="zh-TW" sz="36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車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效果好，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應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快速騎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885924" y="4834780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下雨時一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手</a:t>
            </a:r>
            <a:r>
              <a:rPr lang="zh-TW" altLang="en-US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駕駛，另一手</a:t>
            </a:r>
            <a:r>
              <a:rPr lang="zh-TW" altLang="zh-TW" sz="36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撐傘</a:t>
            </a:r>
            <a:endParaRPr lang="zh-TW" altLang="en-US" sz="36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輪胎氣量是否足夠</a:t>
            </a:r>
            <a:endParaRPr lang="zh-TW" altLang="zh-TW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煞車是否失效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lang="en-US" altLang="zh-TW" sz="4500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零用錢</a:t>
            </a:r>
            <a:r>
              <a:rPr lang="zh-TW" altLang="en-US" sz="4500" noProof="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是否帶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太少</a:t>
            </a:r>
            <a:endParaRPr lang="zh-TW" altLang="zh-TW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89708" y="1196752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11.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出發前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應該做哪些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安全檢查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，下列何者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錯誤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340768"/>
            <a:ext cx="8064896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en-US" altLang="zh-TW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自行車正確的騎車姿勢，下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列何者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錯誤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0" y="2780928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上半身稍微前傾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0" y="3717032"/>
            <a:ext cx="91440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眼睛直視前方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0" y="4653136"/>
            <a:ext cx="91440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手臂完全打直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2636912"/>
            <a:ext cx="828092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衣服的釦子或拉鍊要扣好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穿拖鞋騎既輕鬆又涼快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509120"/>
            <a:ext cx="8136904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背包掛在把手上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93812" y="11445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自行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時衣著應注意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項目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中，下列何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者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515516" y="31409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直接左轉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515516" y="4077444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兩段式左轉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541784" y="4916636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闖紅燈左轉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73718" y="1268760"/>
            <a:ext cx="8352928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14.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遇到下圖的大馬路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口時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若要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左轉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需做到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95518"/>
            <a:ext cx="3816424" cy="2081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2"/>
          <p:cNvSpPr txBox="1">
            <a:spLocks/>
          </p:cNvSpPr>
          <p:nvPr/>
        </p:nvSpPr>
        <p:spPr>
          <a:xfrm>
            <a:off x="611560" y="3068960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頭部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93305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noProof="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肩部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79715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腰部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55576" y="548680"/>
            <a:ext cx="8064896" cy="208823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15.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物品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高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度 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可以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超過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駕駛人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的？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340768" y="1484784"/>
            <a:ext cx="7772400" cy="1800200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小朋友，你都答對了嗎？</a:t>
            </a:r>
            <a:endParaRPr lang="en-US" altLang="zh-TW" sz="48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我們準備上路囉！</a:t>
            </a:r>
            <a:r>
              <a:rPr lang="en-US" altLang="zh-TW" sz="4800" b="1" dirty="0" smtClean="0">
                <a:ln w="635">
                  <a:noFill/>
                </a:ln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GO</a:t>
            </a:r>
            <a:r>
              <a:rPr lang="en-US" altLang="zh-TW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TW" altLang="en-US" sz="48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！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" name="圖片 10" descr="200511031214062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518644"/>
            <a:ext cx="4191000" cy="3048000"/>
          </a:xfrm>
          <a:prstGeom prst="rect">
            <a:avLst/>
          </a:prstGeom>
        </p:spPr>
      </p:pic>
      <p:pic>
        <p:nvPicPr>
          <p:cNvPr id="12" name="圖片 11" descr="200511031214412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370436"/>
            <a:ext cx="4191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827584" y="1556792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54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1.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一種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交通工具</a:t>
            </a:r>
            <a:r>
              <a:rPr lang="zh-TW" altLang="zh-TW" sz="44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最不會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污染</a:t>
            </a:r>
            <a:r>
              <a:rPr lang="en-US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人</a:t>
            </a:r>
            <a:r>
              <a:rPr lang="zh-TW" altLang="zh-TW" sz="44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類生活環境</a:t>
            </a:r>
            <a:r>
              <a:rPr lang="zh-TW" altLang="zh-TW" sz="44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4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8828" y="3009404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汽車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3983980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機車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611560" y="49411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自行車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971600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下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列何種狀況下，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不適合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精神良好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身體健康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身心疲累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043608" y="908720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自行車依規定是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不可以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駛？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快車道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一般道路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山間小路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772400" cy="720080"/>
          </a:xfrm>
        </p:spPr>
        <p:txBody>
          <a:bodyPr>
            <a:noAutofit/>
          </a:bodyPr>
          <a:lstStyle/>
          <a:p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lang="en-US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lang="zh-TW" altLang="zh-TW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）發生故障時</a:t>
            </a:r>
            <a:endParaRPr lang="zh-TW" altLang="en-US" sz="45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定期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有錢的時候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1600" y="1124744"/>
            <a:ext cx="5778701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什麼情況下要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檢查保養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71600" y="1700808"/>
            <a:ext cx="7772400" cy="1368152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5.</a:t>
            </a:r>
            <a:r>
              <a:rPr lang="zh-TW" altLang="zh-TW" sz="4000" b="1" dirty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夜晚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騎自行車時，為了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通常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會加配車燈或是在車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架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</a:p>
          <a:p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上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貼什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麼以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確保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3068960"/>
            <a:ext cx="7844408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姓名貼紙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47564" y="393305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反光材料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74564" y="4869160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平安符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99592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6.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當我們在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騎自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行車時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須戴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上 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什麼，可保護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我們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頭部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lang="zh-TW" altLang="en-US" sz="45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鴨舌帽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861048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牛仔帽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6024" y="4941168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安全帽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8" name="圖片 7" descr="Hat-cowboy-brow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573420"/>
            <a:ext cx="1584176" cy="1584176"/>
          </a:xfrm>
          <a:prstGeom prst="rect">
            <a:avLst/>
          </a:prstGeom>
        </p:spPr>
      </p:pic>
      <p:pic>
        <p:nvPicPr>
          <p:cNvPr id="10" name="圖片 9" descr="Hat-baseball-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95240"/>
            <a:ext cx="1440160" cy="1440160"/>
          </a:xfrm>
          <a:prstGeom prst="rect">
            <a:avLst/>
          </a:prstGeom>
        </p:spPr>
      </p:pic>
      <p:pic>
        <p:nvPicPr>
          <p:cNvPr id="11" name="圖片 10" descr="YouBi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86684"/>
            <a:ext cx="1800200" cy="149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27584" y="1131888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7.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在車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道上騎車時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，下列何者</a:t>
            </a: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</a:t>
            </a:r>
            <a:r>
              <a:rPr lang="zh-TW" altLang="en-US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正確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611560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靠車道中間騎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611560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靠車道右側騎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611560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靠車道左側騎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899592" y="1124744"/>
            <a:ext cx="7772400" cy="129614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lvl="0">
              <a:spcBef>
                <a:spcPct val="0"/>
              </a:spcBef>
            </a:pPr>
            <a:r>
              <a:rPr kumimoji="0" lang="en-US" altLang="zh-TW" sz="4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8.</a:t>
            </a:r>
            <a:r>
              <a:rPr kumimoji="0" lang="zh-TW" altLang="en-US" sz="40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騎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自</a:t>
            </a:r>
            <a:r>
              <a:rPr lang="zh-TW" altLang="zh-TW" sz="4000" b="1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行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車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不能</a:t>
            </a:r>
            <a:r>
              <a:rPr lang="zh-TW" altLang="zh-TW" sz="4000" b="1" dirty="0" smtClean="0">
                <a:ln w="635">
                  <a:noFill/>
                </a:ln>
                <a:solidFill>
                  <a:srgbClr val="FF99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雙載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，因為騎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zh-TW" altLang="en-US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士會出現什麼狀況</a:t>
            </a:r>
            <a:r>
              <a:rPr lang="zh-TW" altLang="zh-TW" sz="4000" b="1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？</a:t>
            </a:r>
            <a:endParaRPr lang="en-US" altLang="zh-TW" sz="4000" b="1" dirty="0" smtClean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文字版面配置區 2"/>
          <p:cNvSpPr txBox="1">
            <a:spLocks/>
          </p:cNvSpPr>
          <p:nvPr/>
        </p:nvSpPr>
        <p:spPr>
          <a:xfrm>
            <a:off x="904056" y="26369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穩定性變好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文字版面配置區 2"/>
          <p:cNvSpPr txBox="1">
            <a:spLocks/>
          </p:cNvSpPr>
          <p:nvPr/>
        </p:nvSpPr>
        <p:spPr>
          <a:xfrm>
            <a:off x="904056" y="3573016"/>
            <a:ext cx="7772400" cy="93610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穩定性變差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904056" y="4437112"/>
            <a:ext cx="7772400" cy="72008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（</a:t>
            </a:r>
            <a:r>
              <a:rPr kumimoji="0" lang="en-US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kumimoji="0" lang="zh-TW" altLang="zh-TW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）</a:t>
            </a:r>
            <a:r>
              <a:rPr kumimoji="0" lang="zh-TW" alt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穩定性不變</a:t>
            </a:r>
            <a:endParaRPr kumimoji="0" lang="zh-TW" altLang="en-US" sz="45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古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575</Words>
  <Application>Microsoft Office PowerPoint</Application>
  <PresentationFormat>如螢幕大小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新北市汐止區北峰國民小學四年級自行車行前教育</dc:title>
  <dc:creator>leslieou</dc:creator>
  <cp:lastModifiedBy>PowerUser</cp:lastModifiedBy>
  <cp:revision>63</cp:revision>
  <dcterms:created xsi:type="dcterms:W3CDTF">2014-07-22T07:51:08Z</dcterms:created>
  <dcterms:modified xsi:type="dcterms:W3CDTF">2015-12-22T03:21:44Z</dcterms:modified>
</cp:coreProperties>
</file>