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716-1F25-45DC-9027-CFEDDB9618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016D-0C13-4406-A076-F07E8DE97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81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716-1F25-45DC-9027-CFEDDB9618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016D-0C13-4406-A076-F07E8DE97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18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716-1F25-45DC-9027-CFEDDB9618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016D-0C13-4406-A076-F07E8DE97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716-1F25-45DC-9027-CFEDDB9618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016D-0C13-4406-A076-F07E8DE97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18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716-1F25-45DC-9027-CFEDDB9618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016D-0C13-4406-A076-F07E8DE97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57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716-1F25-45DC-9027-CFEDDB9618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016D-0C13-4406-A076-F07E8DE97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638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716-1F25-45DC-9027-CFEDDB9618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016D-0C13-4406-A076-F07E8DE97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29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716-1F25-45DC-9027-CFEDDB9618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016D-0C13-4406-A076-F07E8DE97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62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716-1F25-45DC-9027-CFEDDB9618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016D-0C13-4406-A076-F07E8DE97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72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716-1F25-45DC-9027-CFEDDB9618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016D-0C13-4406-A076-F07E8DE97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128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4716-1F25-45DC-9027-CFEDDB9618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016D-0C13-4406-A076-F07E8DE97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6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F4716-1F25-45DC-9027-CFEDDB96189F}" type="datetimeFigureOut">
              <a:rPr lang="zh-TW" altLang="en-US" smtClean="0"/>
              <a:t>2015/12/18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6016D-0C13-4406-A076-F07E8DE97C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83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3"/>
          <p:cNvSpPr txBox="1">
            <a:spLocks/>
          </p:cNvSpPr>
          <p:nvPr/>
        </p:nvSpPr>
        <p:spPr>
          <a:xfrm>
            <a:off x="1450226" y="3284984"/>
            <a:ext cx="5400601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3130"/>
            <a:r>
              <a:rPr lang="zh-TW" altLang="en-US" sz="3600" b="1" spc="-4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道德與</a:t>
            </a:r>
            <a:r>
              <a:rPr lang="zh-TW" altLang="en-US" sz="3600" b="1" spc="-5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法律議題討論</a:t>
            </a:r>
            <a:endParaRPr lang="zh-TW" altLang="en-US" sz="3600" b="1" spc="-5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C:\Users\PowerUser\Desktop\LOGO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61248"/>
            <a:ext cx="236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7"/>
          <p:cNvSpPr/>
          <p:nvPr/>
        </p:nvSpPr>
        <p:spPr>
          <a:xfrm>
            <a:off x="927422" y="2196797"/>
            <a:ext cx="3500754" cy="894080"/>
          </a:xfrm>
          <a:custGeom>
            <a:avLst/>
            <a:gdLst/>
            <a:ahLst/>
            <a:cxnLst/>
            <a:rect l="l" t="t" r="r" b="b"/>
            <a:pathLst>
              <a:path w="3500754" h="894080">
                <a:moveTo>
                  <a:pt x="0" y="893762"/>
                </a:moveTo>
                <a:lnTo>
                  <a:pt x="3500374" y="893762"/>
                </a:lnTo>
                <a:lnTo>
                  <a:pt x="3500374" y="0"/>
                </a:lnTo>
                <a:lnTo>
                  <a:pt x="0" y="0"/>
                </a:lnTo>
                <a:lnTo>
                  <a:pt x="0" y="893762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8"/>
          <p:cNvSpPr txBox="1">
            <a:spLocks noGrp="1"/>
          </p:cNvSpPr>
          <p:nvPr>
            <p:ph type="title"/>
          </p:nvPr>
        </p:nvSpPr>
        <p:spPr>
          <a:xfrm>
            <a:off x="1087259" y="2346253"/>
            <a:ext cx="319671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dist">
              <a:lnSpc>
                <a:spcPct val="100000"/>
              </a:lnSpc>
            </a:pPr>
            <a:r>
              <a:rPr b="1" spc="-5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道</a:t>
            </a:r>
            <a:r>
              <a:rPr b="1" spc="-35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德</a:t>
            </a:r>
            <a:r>
              <a:rPr b="1" spc="-5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與法律</a:t>
            </a:r>
          </a:p>
        </p:txBody>
      </p:sp>
      <p:sp>
        <p:nvSpPr>
          <p:cNvPr id="6" name="object 39"/>
          <p:cNvSpPr/>
          <p:nvPr/>
        </p:nvSpPr>
        <p:spPr>
          <a:xfrm>
            <a:off x="998860" y="3186698"/>
            <a:ext cx="3786504" cy="0"/>
          </a:xfrm>
          <a:custGeom>
            <a:avLst/>
            <a:gdLst/>
            <a:ahLst/>
            <a:cxnLst/>
            <a:rect l="l" t="t" r="r" b="b"/>
            <a:pathLst>
              <a:path w="3786504">
                <a:moveTo>
                  <a:pt x="0" y="0"/>
                </a:moveTo>
                <a:lnTo>
                  <a:pt x="3786124" y="0"/>
                </a:lnTo>
              </a:path>
            </a:pathLst>
          </a:custGeom>
          <a:ln w="31749">
            <a:solidFill>
              <a:srgbClr val="FF6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0"/>
          <p:cNvSpPr/>
          <p:nvPr/>
        </p:nvSpPr>
        <p:spPr>
          <a:xfrm>
            <a:off x="998860" y="3217179"/>
            <a:ext cx="3786504" cy="0"/>
          </a:xfrm>
          <a:custGeom>
            <a:avLst/>
            <a:gdLst/>
            <a:ahLst/>
            <a:cxnLst/>
            <a:rect l="l" t="t" r="r" b="b"/>
            <a:pathLst>
              <a:path w="3786504">
                <a:moveTo>
                  <a:pt x="0" y="0"/>
                </a:moveTo>
                <a:lnTo>
                  <a:pt x="3786124" y="0"/>
                </a:lnTo>
              </a:path>
            </a:pathLst>
          </a:custGeom>
          <a:ln w="11430">
            <a:solidFill>
              <a:srgbClr val="FF6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1"/>
          <p:cNvSpPr/>
          <p:nvPr/>
        </p:nvSpPr>
        <p:spPr>
          <a:xfrm>
            <a:off x="1498985" y="3411235"/>
            <a:ext cx="1854200" cy="1357630"/>
          </a:xfrm>
          <a:custGeom>
            <a:avLst/>
            <a:gdLst/>
            <a:ahLst/>
            <a:cxnLst/>
            <a:rect l="l" t="t" r="r" b="b"/>
            <a:pathLst>
              <a:path w="1854200" h="1357629">
                <a:moveTo>
                  <a:pt x="1175512" y="0"/>
                </a:moveTo>
                <a:lnTo>
                  <a:pt x="0" y="0"/>
                </a:lnTo>
                <a:lnTo>
                  <a:pt x="678561" y="678561"/>
                </a:lnTo>
                <a:lnTo>
                  <a:pt x="0" y="1357249"/>
                </a:lnTo>
                <a:lnTo>
                  <a:pt x="1175512" y="1357249"/>
                </a:lnTo>
                <a:lnTo>
                  <a:pt x="1854200" y="678561"/>
                </a:lnTo>
                <a:lnTo>
                  <a:pt x="1175512" y="0"/>
                </a:lnTo>
                <a:close/>
              </a:path>
            </a:pathLst>
          </a:custGeom>
          <a:solidFill>
            <a:srgbClr val="FFC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2"/>
          <p:cNvSpPr/>
          <p:nvPr/>
        </p:nvSpPr>
        <p:spPr>
          <a:xfrm>
            <a:off x="1498985" y="3411235"/>
            <a:ext cx="1854200" cy="1357630"/>
          </a:xfrm>
          <a:custGeom>
            <a:avLst/>
            <a:gdLst/>
            <a:ahLst/>
            <a:cxnLst/>
            <a:rect l="l" t="t" r="r" b="b"/>
            <a:pathLst>
              <a:path w="1854200" h="1357629">
                <a:moveTo>
                  <a:pt x="0" y="0"/>
                </a:moveTo>
                <a:lnTo>
                  <a:pt x="1175512" y="0"/>
                </a:lnTo>
                <a:lnTo>
                  <a:pt x="1854200" y="678561"/>
                </a:lnTo>
                <a:lnTo>
                  <a:pt x="1175512" y="1357249"/>
                </a:lnTo>
                <a:lnTo>
                  <a:pt x="0" y="1357249"/>
                </a:lnTo>
                <a:lnTo>
                  <a:pt x="678561" y="67856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3"/>
          <p:cNvSpPr txBox="1"/>
          <p:nvPr/>
        </p:nvSpPr>
        <p:spPr>
          <a:xfrm>
            <a:off x="2210439" y="3654477"/>
            <a:ext cx="43243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99"/>
              </a:lnSpc>
            </a:pPr>
            <a:r>
              <a:rPr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意 義</a:t>
            </a:r>
            <a:endParaRPr sz="3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新細明體"/>
            </a:endParaRPr>
          </a:p>
        </p:txBody>
      </p:sp>
      <p:sp>
        <p:nvSpPr>
          <p:cNvPr id="11" name="object 44"/>
          <p:cNvSpPr/>
          <p:nvPr/>
        </p:nvSpPr>
        <p:spPr>
          <a:xfrm>
            <a:off x="2846710" y="3411235"/>
            <a:ext cx="1938655" cy="1357630"/>
          </a:xfrm>
          <a:custGeom>
            <a:avLst/>
            <a:gdLst/>
            <a:ahLst/>
            <a:cxnLst/>
            <a:rect l="l" t="t" r="r" b="b"/>
            <a:pathLst>
              <a:path w="1938654" h="1357629">
                <a:moveTo>
                  <a:pt x="1259713" y="0"/>
                </a:moveTo>
                <a:lnTo>
                  <a:pt x="0" y="0"/>
                </a:lnTo>
                <a:lnTo>
                  <a:pt x="678688" y="678561"/>
                </a:lnTo>
                <a:lnTo>
                  <a:pt x="0" y="1357249"/>
                </a:lnTo>
                <a:lnTo>
                  <a:pt x="1259713" y="1357249"/>
                </a:lnTo>
                <a:lnTo>
                  <a:pt x="1938401" y="678561"/>
                </a:lnTo>
                <a:lnTo>
                  <a:pt x="1259713" y="0"/>
                </a:lnTo>
                <a:close/>
              </a:path>
            </a:pathLst>
          </a:custGeom>
          <a:solidFill>
            <a:srgbClr val="FAF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5"/>
          <p:cNvSpPr/>
          <p:nvPr/>
        </p:nvSpPr>
        <p:spPr>
          <a:xfrm>
            <a:off x="2846710" y="3411235"/>
            <a:ext cx="1938655" cy="1357630"/>
          </a:xfrm>
          <a:custGeom>
            <a:avLst/>
            <a:gdLst/>
            <a:ahLst/>
            <a:cxnLst/>
            <a:rect l="l" t="t" r="r" b="b"/>
            <a:pathLst>
              <a:path w="1938654" h="1357629">
                <a:moveTo>
                  <a:pt x="0" y="0"/>
                </a:moveTo>
                <a:lnTo>
                  <a:pt x="1259713" y="0"/>
                </a:lnTo>
                <a:lnTo>
                  <a:pt x="1938401" y="678561"/>
                </a:lnTo>
                <a:lnTo>
                  <a:pt x="1259713" y="1357249"/>
                </a:lnTo>
                <a:lnTo>
                  <a:pt x="0" y="1357249"/>
                </a:lnTo>
                <a:lnTo>
                  <a:pt x="678688" y="67856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6"/>
          <p:cNvSpPr txBox="1"/>
          <p:nvPr/>
        </p:nvSpPr>
        <p:spPr>
          <a:xfrm>
            <a:off x="3600581" y="3654477"/>
            <a:ext cx="43243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99"/>
              </a:lnSpc>
            </a:pPr>
            <a:r>
              <a:rPr sz="32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權 益</a:t>
            </a:r>
            <a:endParaRPr sz="3200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新細明體"/>
            </a:endParaRPr>
          </a:p>
        </p:txBody>
      </p:sp>
      <p:sp>
        <p:nvSpPr>
          <p:cNvPr id="14" name="object 47"/>
          <p:cNvSpPr/>
          <p:nvPr/>
        </p:nvSpPr>
        <p:spPr>
          <a:xfrm>
            <a:off x="5285110" y="2982546"/>
            <a:ext cx="3000375" cy="646430"/>
          </a:xfrm>
          <a:custGeom>
            <a:avLst/>
            <a:gdLst/>
            <a:ahLst/>
            <a:cxnLst/>
            <a:rect l="l" t="t" r="r" b="b"/>
            <a:pathLst>
              <a:path w="3000375" h="646430">
                <a:moveTo>
                  <a:pt x="0" y="646112"/>
                </a:moveTo>
                <a:lnTo>
                  <a:pt x="3000375" y="646112"/>
                </a:lnTo>
                <a:lnTo>
                  <a:pt x="3000375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8"/>
          <p:cNvSpPr txBox="1"/>
          <p:nvPr/>
        </p:nvSpPr>
        <p:spPr>
          <a:xfrm>
            <a:off x="5364738" y="3088815"/>
            <a:ext cx="277241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40" dirty="0">
                <a:solidFill>
                  <a:srgbClr val="FF0000"/>
                </a:solidFill>
                <a:latin typeface="新細明體"/>
                <a:cs typeface="新細明體"/>
              </a:rPr>
              <a:t>交</a:t>
            </a:r>
            <a:r>
              <a:rPr sz="3600" b="1" spc="-30" dirty="0">
                <a:solidFill>
                  <a:srgbClr val="FF0000"/>
                </a:solidFill>
                <a:latin typeface="新細明體"/>
                <a:cs typeface="新細明體"/>
              </a:rPr>
              <a:t>通</a:t>
            </a:r>
            <a:r>
              <a:rPr sz="3600" b="1" spc="-40" dirty="0">
                <a:solidFill>
                  <a:srgbClr val="FF0000"/>
                </a:solidFill>
                <a:latin typeface="新細明體"/>
                <a:cs typeface="新細明體"/>
              </a:rPr>
              <a:t>安全罰則</a:t>
            </a:r>
            <a:endParaRPr sz="3600">
              <a:latin typeface="新細明體"/>
              <a:cs typeface="新細明體"/>
            </a:endParaRPr>
          </a:p>
        </p:txBody>
      </p:sp>
      <p:sp>
        <p:nvSpPr>
          <p:cNvPr id="16" name="object 49"/>
          <p:cNvSpPr/>
          <p:nvPr/>
        </p:nvSpPr>
        <p:spPr>
          <a:xfrm>
            <a:off x="4763901" y="3182761"/>
            <a:ext cx="471170" cy="671195"/>
          </a:xfrm>
          <a:custGeom>
            <a:avLst/>
            <a:gdLst/>
            <a:ahLst/>
            <a:cxnLst/>
            <a:rect l="l" t="t" r="r" b="b"/>
            <a:pathLst>
              <a:path w="471170" h="671194">
                <a:moveTo>
                  <a:pt x="25400" y="11302"/>
                </a:moveTo>
                <a:lnTo>
                  <a:pt x="0" y="28194"/>
                </a:lnTo>
                <a:lnTo>
                  <a:pt x="428625" y="671068"/>
                </a:lnTo>
                <a:lnTo>
                  <a:pt x="454025" y="654176"/>
                </a:lnTo>
                <a:lnTo>
                  <a:pt x="25400" y="11302"/>
                </a:lnTo>
                <a:close/>
              </a:path>
              <a:path w="471170" h="671194">
                <a:moveTo>
                  <a:pt x="42291" y="0"/>
                </a:moveTo>
                <a:lnTo>
                  <a:pt x="33782" y="5587"/>
                </a:lnTo>
                <a:lnTo>
                  <a:pt x="462407" y="648588"/>
                </a:lnTo>
                <a:lnTo>
                  <a:pt x="470916" y="643001"/>
                </a:lnTo>
                <a:lnTo>
                  <a:pt x="42291" y="0"/>
                </a:lnTo>
                <a:close/>
              </a:path>
            </a:pathLst>
          </a:custGeom>
          <a:solidFill>
            <a:srgbClr val="FF69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0"/>
          <p:cNvSpPr/>
          <p:nvPr/>
        </p:nvSpPr>
        <p:spPr>
          <a:xfrm>
            <a:off x="5142235" y="3829636"/>
            <a:ext cx="3429000" cy="0"/>
          </a:xfrm>
          <a:custGeom>
            <a:avLst/>
            <a:gdLst/>
            <a:ahLst/>
            <a:cxnLst/>
            <a:rect l="l" t="t" r="r" b="b"/>
            <a:pathLst>
              <a:path w="3429000">
                <a:moveTo>
                  <a:pt x="0" y="0"/>
                </a:moveTo>
                <a:lnTo>
                  <a:pt x="3429000" y="0"/>
                </a:lnTo>
              </a:path>
            </a:pathLst>
          </a:custGeom>
          <a:ln w="31876">
            <a:solidFill>
              <a:srgbClr val="FF6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1"/>
          <p:cNvSpPr/>
          <p:nvPr/>
        </p:nvSpPr>
        <p:spPr>
          <a:xfrm>
            <a:off x="5142235" y="3860116"/>
            <a:ext cx="3429000" cy="0"/>
          </a:xfrm>
          <a:custGeom>
            <a:avLst/>
            <a:gdLst/>
            <a:ahLst/>
            <a:cxnLst/>
            <a:rect l="l" t="t" r="r" b="b"/>
            <a:pathLst>
              <a:path w="3429000">
                <a:moveTo>
                  <a:pt x="0" y="0"/>
                </a:moveTo>
                <a:lnTo>
                  <a:pt x="3429000" y="0"/>
                </a:lnTo>
              </a:path>
            </a:pathLst>
          </a:custGeom>
          <a:ln w="11557">
            <a:solidFill>
              <a:srgbClr val="FF6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2"/>
          <p:cNvSpPr/>
          <p:nvPr/>
        </p:nvSpPr>
        <p:spPr>
          <a:xfrm>
            <a:off x="4762758" y="3827667"/>
            <a:ext cx="473709" cy="810260"/>
          </a:xfrm>
          <a:custGeom>
            <a:avLst/>
            <a:gdLst/>
            <a:ahLst/>
            <a:cxnLst/>
            <a:rect l="l" t="t" r="r" b="b"/>
            <a:pathLst>
              <a:path w="473710" h="810260">
                <a:moveTo>
                  <a:pt x="446404" y="9651"/>
                </a:moveTo>
                <a:lnTo>
                  <a:pt x="17779" y="795527"/>
                </a:lnTo>
                <a:lnTo>
                  <a:pt x="44576" y="810132"/>
                </a:lnTo>
                <a:lnTo>
                  <a:pt x="473201" y="24256"/>
                </a:lnTo>
                <a:lnTo>
                  <a:pt x="446404" y="9651"/>
                </a:lnTo>
                <a:close/>
              </a:path>
              <a:path w="473710" h="810260">
                <a:moveTo>
                  <a:pt x="428625" y="0"/>
                </a:moveTo>
                <a:lnTo>
                  <a:pt x="0" y="785748"/>
                </a:lnTo>
                <a:lnTo>
                  <a:pt x="8889" y="790701"/>
                </a:lnTo>
                <a:lnTo>
                  <a:pt x="437514" y="4825"/>
                </a:lnTo>
                <a:lnTo>
                  <a:pt x="428625" y="0"/>
                </a:lnTo>
                <a:close/>
              </a:path>
            </a:pathLst>
          </a:custGeom>
          <a:solidFill>
            <a:srgbClr val="FF69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3"/>
          <p:cNvSpPr/>
          <p:nvPr/>
        </p:nvSpPr>
        <p:spPr>
          <a:xfrm>
            <a:off x="4784983" y="4615449"/>
            <a:ext cx="3929379" cy="0"/>
          </a:xfrm>
          <a:custGeom>
            <a:avLst/>
            <a:gdLst/>
            <a:ahLst/>
            <a:cxnLst/>
            <a:rect l="l" t="t" r="r" b="b"/>
            <a:pathLst>
              <a:path w="3929379">
                <a:moveTo>
                  <a:pt x="0" y="0"/>
                </a:moveTo>
                <a:lnTo>
                  <a:pt x="3929126" y="0"/>
                </a:lnTo>
              </a:path>
            </a:pathLst>
          </a:custGeom>
          <a:ln w="31750">
            <a:solidFill>
              <a:srgbClr val="FF6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4"/>
          <p:cNvSpPr/>
          <p:nvPr/>
        </p:nvSpPr>
        <p:spPr>
          <a:xfrm>
            <a:off x="4784983" y="4645929"/>
            <a:ext cx="3929379" cy="0"/>
          </a:xfrm>
          <a:custGeom>
            <a:avLst/>
            <a:gdLst/>
            <a:ahLst/>
            <a:cxnLst/>
            <a:rect l="l" t="t" r="r" b="b"/>
            <a:pathLst>
              <a:path w="3929379">
                <a:moveTo>
                  <a:pt x="0" y="0"/>
                </a:moveTo>
                <a:lnTo>
                  <a:pt x="3929126" y="0"/>
                </a:lnTo>
              </a:path>
            </a:pathLst>
          </a:custGeom>
          <a:ln w="11430">
            <a:solidFill>
              <a:srgbClr val="FF6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5"/>
          <p:cNvSpPr txBox="1"/>
          <p:nvPr/>
        </p:nvSpPr>
        <p:spPr>
          <a:xfrm>
            <a:off x="5436113" y="4005064"/>
            <a:ext cx="277177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5" dirty="0">
                <a:solidFill>
                  <a:srgbClr val="3668C4"/>
                </a:solidFill>
                <a:latin typeface="新細明體"/>
                <a:cs typeface="新細明體"/>
              </a:rPr>
              <a:t>交通安</a:t>
            </a:r>
            <a:r>
              <a:rPr sz="3600" b="1" spc="-40" dirty="0">
                <a:solidFill>
                  <a:srgbClr val="3668C4"/>
                </a:solidFill>
                <a:latin typeface="新細明體"/>
                <a:cs typeface="新細明體"/>
              </a:rPr>
              <a:t>全事故</a:t>
            </a:r>
            <a:endParaRPr sz="3600" dirty="0">
              <a:latin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3484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 txBox="1"/>
          <p:nvPr/>
        </p:nvSpPr>
        <p:spPr>
          <a:xfrm>
            <a:off x="885190" y="1184796"/>
            <a:ext cx="368681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-45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交通安</a:t>
            </a:r>
            <a:r>
              <a:rPr sz="4800" b="1" spc="-5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全事故</a:t>
            </a:r>
            <a:endParaRPr sz="48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新細明體"/>
            </a:endParaRPr>
          </a:p>
        </p:txBody>
      </p:sp>
      <p:sp>
        <p:nvSpPr>
          <p:cNvPr id="5" name="object 8"/>
          <p:cNvSpPr/>
          <p:nvPr/>
        </p:nvSpPr>
        <p:spPr>
          <a:xfrm>
            <a:off x="5004048" y="1137330"/>
            <a:ext cx="2500630" cy="786130"/>
          </a:xfrm>
          <a:custGeom>
            <a:avLst/>
            <a:gdLst/>
            <a:ahLst/>
            <a:cxnLst/>
            <a:rect l="l" t="t" r="r" b="b"/>
            <a:pathLst>
              <a:path w="2500629" h="786130">
                <a:moveTo>
                  <a:pt x="2369311" y="0"/>
                </a:moveTo>
                <a:lnTo>
                  <a:pt x="122372" y="276"/>
                </a:lnTo>
                <a:lnTo>
                  <a:pt x="80826" y="9947"/>
                </a:lnTo>
                <a:lnTo>
                  <a:pt x="45543" y="31709"/>
                </a:lnTo>
                <a:lnTo>
                  <a:pt x="18881" y="63207"/>
                </a:lnTo>
                <a:lnTo>
                  <a:pt x="3195" y="102083"/>
                </a:lnTo>
                <a:lnTo>
                  <a:pt x="0" y="130937"/>
                </a:lnTo>
                <a:lnTo>
                  <a:pt x="282" y="663490"/>
                </a:lnTo>
                <a:lnTo>
                  <a:pt x="9975" y="705064"/>
                </a:lnTo>
                <a:lnTo>
                  <a:pt x="31744" y="740351"/>
                </a:lnTo>
                <a:lnTo>
                  <a:pt x="63236" y="767006"/>
                </a:lnTo>
                <a:lnTo>
                  <a:pt x="102097" y="782683"/>
                </a:lnTo>
                <a:lnTo>
                  <a:pt x="130937" y="785876"/>
                </a:lnTo>
                <a:lnTo>
                  <a:pt x="2378089" y="785586"/>
                </a:lnTo>
                <a:lnTo>
                  <a:pt x="2419633" y="775869"/>
                </a:lnTo>
                <a:lnTo>
                  <a:pt x="2454892" y="754084"/>
                </a:lnTo>
                <a:lnTo>
                  <a:pt x="2481524" y="722575"/>
                </a:lnTo>
                <a:lnTo>
                  <a:pt x="2497186" y="683683"/>
                </a:lnTo>
                <a:lnTo>
                  <a:pt x="2500376" y="654812"/>
                </a:lnTo>
                <a:lnTo>
                  <a:pt x="2500093" y="122273"/>
                </a:lnTo>
                <a:lnTo>
                  <a:pt x="2490398" y="80757"/>
                </a:lnTo>
                <a:lnTo>
                  <a:pt x="2468619" y="45503"/>
                </a:lnTo>
                <a:lnTo>
                  <a:pt x="2437103" y="18863"/>
                </a:lnTo>
                <a:lnTo>
                  <a:pt x="2398197" y="3192"/>
                </a:lnTo>
                <a:lnTo>
                  <a:pt x="2369311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/>
          <p:cNvSpPr txBox="1"/>
          <p:nvPr/>
        </p:nvSpPr>
        <p:spPr>
          <a:xfrm>
            <a:off x="5224012" y="1281597"/>
            <a:ext cx="20643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5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情境</a:t>
            </a:r>
            <a:r>
              <a:rPr sz="3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討論法</a:t>
            </a:r>
            <a:endParaRPr sz="32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新細明體"/>
            </a:endParaRPr>
          </a:p>
        </p:txBody>
      </p:sp>
      <p:sp>
        <p:nvSpPr>
          <p:cNvPr id="7" name="object 10"/>
          <p:cNvSpPr/>
          <p:nvPr/>
        </p:nvSpPr>
        <p:spPr>
          <a:xfrm>
            <a:off x="670098" y="1991850"/>
            <a:ext cx="7000875" cy="0"/>
          </a:xfrm>
          <a:custGeom>
            <a:avLst/>
            <a:gdLst/>
            <a:ahLst/>
            <a:cxnLst/>
            <a:rect l="l" t="t" r="r" b="b"/>
            <a:pathLst>
              <a:path w="7000875">
                <a:moveTo>
                  <a:pt x="0" y="0"/>
                </a:moveTo>
                <a:lnTo>
                  <a:pt x="7000875" y="0"/>
                </a:lnTo>
              </a:path>
            </a:pathLst>
          </a:custGeom>
          <a:ln w="13970">
            <a:solidFill>
              <a:srgbClr val="FF6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670098" y="2029950"/>
            <a:ext cx="7000875" cy="0"/>
          </a:xfrm>
          <a:custGeom>
            <a:avLst/>
            <a:gdLst/>
            <a:ahLst/>
            <a:cxnLst/>
            <a:rect l="l" t="t" r="r" b="b"/>
            <a:pathLst>
              <a:path w="7000875">
                <a:moveTo>
                  <a:pt x="0" y="0"/>
                </a:moveTo>
                <a:lnTo>
                  <a:pt x="7000875" y="0"/>
                </a:lnTo>
              </a:path>
            </a:pathLst>
          </a:custGeom>
          <a:ln w="39370">
            <a:solidFill>
              <a:srgbClr val="FF69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717022"/>
              </p:ext>
            </p:extLst>
          </p:nvPr>
        </p:nvGraphicFramePr>
        <p:xfrm>
          <a:off x="899592" y="2206088"/>
          <a:ext cx="7488832" cy="400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小鐵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小利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老婦人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1.</a:t>
                      </a: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角色別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b="1" dirty="0" smtClean="0"/>
                        <a:t>請選擇一個答案說明</a:t>
                      </a:r>
                      <a:endParaRPr lang="en-US" altLang="zh-TW" b="1" dirty="0" smtClean="0"/>
                    </a:p>
                    <a:p>
                      <a:endParaRPr lang="en-US" altLang="zh-TW" b="1" dirty="0" smtClean="0"/>
                    </a:p>
                    <a:p>
                      <a:r>
                        <a:rPr lang="zh-TW" altLang="en-US" b="1" dirty="0" smtClean="0"/>
                        <a:t>理由：</a:t>
                      </a:r>
                      <a:endParaRPr lang="en-US" altLang="zh-TW" b="1" dirty="0" smtClean="0"/>
                    </a:p>
                    <a:p>
                      <a:endParaRPr lang="zh-TW" alt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b="1" dirty="0" smtClean="0"/>
                        <a:t>請選擇一個答案說明</a:t>
                      </a:r>
                      <a:endParaRPr lang="en-US" altLang="zh-TW" b="1" dirty="0" smtClean="0"/>
                    </a:p>
                    <a:p>
                      <a:endParaRPr lang="en-US" altLang="zh-TW" b="1" dirty="0" smtClean="0"/>
                    </a:p>
                    <a:p>
                      <a:r>
                        <a:rPr lang="zh-TW" altLang="en-US" b="1" dirty="0" smtClean="0"/>
                        <a:t>理由：</a:t>
                      </a:r>
                      <a:endParaRPr lang="en-US" altLang="zh-TW" b="1" dirty="0" smtClean="0"/>
                    </a:p>
                    <a:p>
                      <a:endParaRPr lang="zh-TW" alt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b="1" dirty="0" smtClean="0"/>
                        <a:t>請選擇一個答案說明</a:t>
                      </a:r>
                      <a:endParaRPr lang="en-US" altLang="zh-TW" b="1" dirty="0" smtClean="0"/>
                    </a:p>
                    <a:p>
                      <a:endParaRPr lang="en-US" altLang="zh-TW" b="1" dirty="0" smtClean="0"/>
                    </a:p>
                    <a:p>
                      <a:r>
                        <a:rPr lang="zh-TW" altLang="en-US" b="1" dirty="0" smtClean="0"/>
                        <a:t>理由：</a:t>
                      </a:r>
                      <a:endParaRPr lang="en-US" altLang="zh-TW" b="1" dirty="0" smtClean="0"/>
                    </a:p>
                    <a:p>
                      <a:endParaRPr lang="en-US" altLang="zh-TW" b="1" dirty="0" smtClean="0"/>
                    </a:p>
                    <a:p>
                      <a:endParaRPr lang="zh-TW" alt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38538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無辜者、肇事者、共犯、毫不相關</a:t>
                      </a:r>
                      <a:endParaRPr lang="zh-TW" altLang="en-US" dirty="0">
                        <a:solidFill>
                          <a:srgbClr val="0070C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處理方式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b="1" dirty="0" smtClean="0"/>
                        <a:t>請勾選一個答案</a:t>
                      </a:r>
                      <a:endParaRPr lang="en-US" altLang="zh-TW" b="1" dirty="0" smtClean="0"/>
                    </a:p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b="1" dirty="0" smtClean="0"/>
                        <a:t>□</a:t>
                      </a:r>
                      <a:r>
                        <a:rPr lang="zh-TW" altLang="en-US" b="1" baseline="0" dirty="0" smtClean="0"/>
                        <a:t> 逃離現場</a:t>
                      </a:r>
                      <a:endParaRPr lang="en-US" altLang="zh-TW" b="1" baseline="0" dirty="0" smtClean="0"/>
                    </a:p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b="1" baseline="0" dirty="0" smtClean="0"/>
                        <a:t>□ 留下關心</a:t>
                      </a:r>
                      <a:endParaRPr lang="zh-TW" altLang="en-US" b="1" dirty="0" smtClean="0"/>
                    </a:p>
                    <a:p>
                      <a:pPr>
                        <a:lnSpc>
                          <a:spcPts val="3000"/>
                        </a:lnSpc>
                      </a:pPr>
                      <a:endParaRPr lang="zh-TW" alt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b="1" dirty="0" smtClean="0"/>
                        <a:t>請勾選一個答案</a:t>
                      </a:r>
                      <a:endParaRPr lang="en-US" altLang="zh-TW" b="1" dirty="0" smtClean="0"/>
                    </a:p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b="1" dirty="0" smtClean="0"/>
                        <a:t>□</a:t>
                      </a:r>
                      <a:r>
                        <a:rPr lang="zh-TW" altLang="en-US" b="1" baseline="0" dirty="0" smtClean="0"/>
                        <a:t> 逃離現場</a:t>
                      </a:r>
                      <a:endParaRPr lang="en-US" altLang="zh-TW" b="1" baseline="0" dirty="0" smtClean="0"/>
                    </a:p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b="1" baseline="0" dirty="0" smtClean="0"/>
                        <a:t>□ 留下關心</a:t>
                      </a:r>
                      <a:endParaRPr lang="zh-TW" altLang="en-US" b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b="1" dirty="0" smtClean="0"/>
                        <a:t>請勾選一個答案</a:t>
                      </a:r>
                      <a:endParaRPr lang="en-US" altLang="zh-TW" b="1" dirty="0" smtClean="0"/>
                    </a:p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b="1" dirty="0" smtClean="0"/>
                        <a:t>□</a:t>
                      </a:r>
                      <a:r>
                        <a:rPr lang="zh-TW" altLang="en-US" b="1" baseline="0" dirty="0" smtClean="0"/>
                        <a:t> 報警處理</a:t>
                      </a:r>
                      <a:endParaRPr lang="en-US" altLang="zh-TW" b="1" baseline="0" dirty="0" smtClean="0"/>
                    </a:p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b="1" baseline="0" dirty="0" smtClean="0"/>
                        <a:t>□ 寬容原諒</a:t>
                      </a:r>
                      <a:endParaRPr lang="zh-TW" alt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02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 txBox="1"/>
          <p:nvPr/>
        </p:nvSpPr>
        <p:spPr>
          <a:xfrm>
            <a:off x="535940" y="836712"/>
            <a:ext cx="277558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spc="-45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風險</a:t>
            </a:r>
            <a:r>
              <a:rPr sz="5400" b="1" spc="-45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承擔</a:t>
            </a:r>
            <a:endParaRPr sz="5400" dirty="0">
              <a:latin typeface="微軟正黑體" pitchFamily="34" charset="-120"/>
              <a:ea typeface="微軟正黑體" pitchFamily="34" charset="-120"/>
              <a:cs typeface="新細明體"/>
            </a:endParaRPr>
          </a:p>
        </p:txBody>
      </p:sp>
      <p:sp>
        <p:nvSpPr>
          <p:cNvPr id="5" name="object 8"/>
          <p:cNvSpPr/>
          <p:nvPr/>
        </p:nvSpPr>
        <p:spPr>
          <a:xfrm>
            <a:off x="3489705" y="4217415"/>
            <a:ext cx="1797685" cy="1797685"/>
          </a:xfrm>
          <a:custGeom>
            <a:avLst/>
            <a:gdLst/>
            <a:ahLst/>
            <a:cxnLst/>
            <a:rect l="l" t="t" r="r" b="b"/>
            <a:pathLst>
              <a:path w="1797685" h="1797685">
                <a:moveTo>
                  <a:pt x="898525" y="0"/>
                </a:moveTo>
                <a:lnTo>
                  <a:pt x="824821" y="2978"/>
                </a:lnTo>
                <a:lnTo>
                  <a:pt x="752761" y="11761"/>
                </a:lnTo>
                <a:lnTo>
                  <a:pt x="682574" y="26116"/>
                </a:lnTo>
                <a:lnTo>
                  <a:pt x="614493" y="45813"/>
                </a:lnTo>
                <a:lnTo>
                  <a:pt x="548747" y="70619"/>
                </a:lnTo>
                <a:lnTo>
                  <a:pt x="485568" y="100305"/>
                </a:lnTo>
                <a:lnTo>
                  <a:pt x="425187" y="134637"/>
                </a:lnTo>
                <a:lnTo>
                  <a:pt x="367835" y="173386"/>
                </a:lnTo>
                <a:lnTo>
                  <a:pt x="313744" y="216320"/>
                </a:lnTo>
                <a:lnTo>
                  <a:pt x="263144" y="263207"/>
                </a:lnTo>
                <a:lnTo>
                  <a:pt x="216266" y="313817"/>
                </a:lnTo>
                <a:lnTo>
                  <a:pt x="173341" y="367917"/>
                </a:lnTo>
                <a:lnTo>
                  <a:pt x="134601" y="425278"/>
                </a:lnTo>
                <a:lnTo>
                  <a:pt x="100277" y="485667"/>
                </a:lnTo>
                <a:lnTo>
                  <a:pt x="70600" y="548854"/>
                </a:lnTo>
                <a:lnTo>
                  <a:pt x="45800" y="614606"/>
                </a:lnTo>
                <a:lnTo>
                  <a:pt x="26109" y="682694"/>
                </a:lnTo>
                <a:lnTo>
                  <a:pt x="11758" y="752884"/>
                </a:lnTo>
                <a:lnTo>
                  <a:pt x="2978" y="824947"/>
                </a:lnTo>
                <a:lnTo>
                  <a:pt x="0" y="898651"/>
                </a:lnTo>
                <a:lnTo>
                  <a:pt x="2978" y="972344"/>
                </a:lnTo>
                <a:lnTo>
                  <a:pt x="11758" y="1044397"/>
                </a:lnTo>
                <a:lnTo>
                  <a:pt x="26109" y="1114578"/>
                </a:lnTo>
                <a:lnTo>
                  <a:pt x="45800" y="1182656"/>
                </a:lnTo>
                <a:lnTo>
                  <a:pt x="70600" y="1248399"/>
                </a:lnTo>
                <a:lnTo>
                  <a:pt x="100277" y="1311577"/>
                </a:lnTo>
                <a:lnTo>
                  <a:pt x="134601" y="1371959"/>
                </a:lnTo>
                <a:lnTo>
                  <a:pt x="173341" y="1429312"/>
                </a:lnTo>
                <a:lnTo>
                  <a:pt x="216266" y="1483407"/>
                </a:lnTo>
                <a:lnTo>
                  <a:pt x="263144" y="1534010"/>
                </a:lnTo>
                <a:lnTo>
                  <a:pt x="313744" y="1580892"/>
                </a:lnTo>
                <a:lnTo>
                  <a:pt x="367835" y="1623821"/>
                </a:lnTo>
                <a:lnTo>
                  <a:pt x="425187" y="1662565"/>
                </a:lnTo>
                <a:lnTo>
                  <a:pt x="485568" y="1696894"/>
                </a:lnTo>
                <a:lnTo>
                  <a:pt x="548747" y="1726576"/>
                </a:lnTo>
                <a:lnTo>
                  <a:pt x="614493" y="1751380"/>
                </a:lnTo>
                <a:lnTo>
                  <a:pt x="682574" y="1771075"/>
                </a:lnTo>
                <a:lnTo>
                  <a:pt x="752761" y="1785429"/>
                </a:lnTo>
                <a:lnTo>
                  <a:pt x="824821" y="1794211"/>
                </a:lnTo>
                <a:lnTo>
                  <a:pt x="898525" y="1797189"/>
                </a:lnTo>
                <a:lnTo>
                  <a:pt x="972229" y="1794211"/>
                </a:lnTo>
                <a:lnTo>
                  <a:pt x="1044292" y="1785429"/>
                </a:lnTo>
                <a:lnTo>
                  <a:pt x="1114482" y="1771075"/>
                </a:lnTo>
                <a:lnTo>
                  <a:pt x="1182570" y="1751380"/>
                </a:lnTo>
                <a:lnTo>
                  <a:pt x="1248322" y="1726576"/>
                </a:lnTo>
                <a:lnTo>
                  <a:pt x="1311509" y="1696894"/>
                </a:lnTo>
                <a:lnTo>
                  <a:pt x="1371898" y="1662565"/>
                </a:lnTo>
                <a:lnTo>
                  <a:pt x="1429259" y="1623821"/>
                </a:lnTo>
                <a:lnTo>
                  <a:pt x="1483359" y="1580892"/>
                </a:lnTo>
                <a:lnTo>
                  <a:pt x="1533969" y="1534010"/>
                </a:lnTo>
                <a:lnTo>
                  <a:pt x="1580856" y="1483407"/>
                </a:lnTo>
                <a:lnTo>
                  <a:pt x="1623790" y="1429312"/>
                </a:lnTo>
                <a:lnTo>
                  <a:pt x="1662539" y="1371959"/>
                </a:lnTo>
                <a:lnTo>
                  <a:pt x="1696871" y="1311577"/>
                </a:lnTo>
                <a:lnTo>
                  <a:pt x="1726557" y="1248399"/>
                </a:lnTo>
                <a:lnTo>
                  <a:pt x="1751363" y="1182656"/>
                </a:lnTo>
                <a:lnTo>
                  <a:pt x="1771060" y="1114578"/>
                </a:lnTo>
                <a:lnTo>
                  <a:pt x="1785415" y="1044397"/>
                </a:lnTo>
                <a:lnTo>
                  <a:pt x="1794198" y="972344"/>
                </a:lnTo>
                <a:lnTo>
                  <a:pt x="1797177" y="898651"/>
                </a:lnTo>
                <a:lnTo>
                  <a:pt x="1794198" y="824947"/>
                </a:lnTo>
                <a:lnTo>
                  <a:pt x="1785415" y="752884"/>
                </a:lnTo>
                <a:lnTo>
                  <a:pt x="1771060" y="682694"/>
                </a:lnTo>
                <a:lnTo>
                  <a:pt x="1751363" y="614606"/>
                </a:lnTo>
                <a:lnTo>
                  <a:pt x="1726557" y="548854"/>
                </a:lnTo>
                <a:lnTo>
                  <a:pt x="1696871" y="485667"/>
                </a:lnTo>
                <a:lnTo>
                  <a:pt x="1662539" y="425278"/>
                </a:lnTo>
                <a:lnTo>
                  <a:pt x="1623790" y="367917"/>
                </a:lnTo>
                <a:lnTo>
                  <a:pt x="1580856" y="313817"/>
                </a:lnTo>
                <a:lnTo>
                  <a:pt x="1533969" y="263207"/>
                </a:lnTo>
                <a:lnTo>
                  <a:pt x="1483359" y="216320"/>
                </a:lnTo>
                <a:lnTo>
                  <a:pt x="1429259" y="173386"/>
                </a:lnTo>
                <a:lnTo>
                  <a:pt x="1371898" y="134637"/>
                </a:lnTo>
                <a:lnTo>
                  <a:pt x="1311509" y="100305"/>
                </a:lnTo>
                <a:lnTo>
                  <a:pt x="1248322" y="70619"/>
                </a:lnTo>
                <a:lnTo>
                  <a:pt x="1182570" y="45813"/>
                </a:lnTo>
                <a:lnTo>
                  <a:pt x="1114482" y="26116"/>
                </a:lnTo>
                <a:lnTo>
                  <a:pt x="1044292" y="11761"/>
                </a:lnTo>
                <a:lnTo>
                  <a:pt x="972229" y="2978"/>
                </a:lnTo>
                <a:lnTo>
                  <a:pt x="89852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/>
          <p:cNvSpPr/>
          <p:nvPr/>
        </p:nvSpPr>
        <p:spPr>
          <a:xfrm>
            <a:off x="3489705" y="4217415"/>
            <a:ext cx="1797685" cy="1797685"/>
          </a:xfrm>
          <a:custGeom>
            <a:avLst/>
            <a:gdLst/>
            <a:ahLst/>
            <a:cxnLst/>
            <a:rect l="l" t="t" r="r" b="b"/>
            <a:pathLst>
              <a:path w="1797685" h="1797685">
                <a:moveTo>
                  <a:pt x="0" y="898651"/>
                </a:moveTo>
                <a:lnTo>
                  <a:pt x="2978" y="824947"/>
                </a:lnTo>
                <a:lnTo>
                  <a:pt x="11758" y="752884"/>
                </a:lnTo>
                <a:lnTo>
                  <a:pt x="26109" y="682694"/>
                </a:lnTo>
                <a:lnTo>
                  <a:pt x="45800" y="614606"/>
                </a:lnTo>
                <a:lnTo>
                  <a:pt x="70600" y="548854"/>
                </a:lnTo>
                <a:lnTo>
                  <a:pt x="100277" y="485667"/>
                </a:lnTo>
                <a:lnTo>
                  <a:pt x="134601" y="425278"/>
                </a:lnTo>
                <a:lnTo>
                  <a:pt x="173341" y="367917"/>
                </a:lnTo>
                <a:lnTo>
                  <a:pt x="216266" y="313817"/>
                </a:lnTo>
                <a:lnTo>
                  <a:pt x="263144" y="263207"/>
                </a:lnTo>
                <a:lnTo>
                  <a:pt x="313744" y="216320"/>
                </a:lnTo>
                <a:lnTo>
                  <a:pt x="367835" y="173386"/>
                </a:lnTo>
                <a:lnTo>
                  <a:pt x="425187" y="134637"/>
                </a:lnTo>
                <a:lnTo>
                  <a:pt x="485568" y="100305"/>
                </a:lnTo>
                <a:lnTo>
                  <a:pt x="548747" y="70619"/>
                </a:lnTo>
                <a:lnTo>
                  <a:pt x="614493" y="45813"/>
                </a:lnTo>
                <a:lnTo>
                  <a:pt x="682574" y="26116"/>
                </a:lnTo>
                <a:lnTo>
                  <a:pt x="752761" y="11761"/>
                </a:lnTo>
                <a:lnTo>
                  <a:pt x="824821" y="2978"/>
                </a:lnTo>
                <a:lnTo>
                  <a:pt x="898525" y="0"/>
                </a:lnTo>
                <a:lnTo>
                  <a:pt x="972229" y="2978"/>
                </a:lnTo>
                <a:lnTo>
                  <a:pt x="1044292" y="11761"/>
                </a:lnTo>
                <a:lnTo>
                  <a:pt x="1114482" y="26116"/>
                </a:lnTo>
                <a:lnTo>
                  <a:pt x="1182570" y="45813"/>
                </a:lnTo>
                <a:lnTo>
                  <a:pt x="1248322" y="70619"/>
                </a:lnTo>
                <a:lnTo>
                  <a:pt x="1311509" y="100305"/>
                </a:lnTo>
                <a:lnTo>
                  <a:pt x="1371898" y="134637"/>
                </a:lnTo>
                <a:lnTo>
                  <a:pt x="1429259" y="173386"/>
                </a:lnTo>
                <a:lnTo>
                  <a:pt x="1483359" y="216320"/>
                </a:lnTo>
                <a:lnTo>
                  <a:pt x="1533969" y="263207"/>
                </a:lnTo>
                <a:lnTo>
                  <a:pt x="1580856" y="313817"/>
                </a:lnTo>
                <a:lnTo>
                  <a:pt x="1623790" y="367917"/>
                </a:lnTo>
                <a:lnTo>
                  <a:pt x="1662539" y="425278"/>
                </a:lnTo>
                <a:lnTo>
                  <a:pt x="1696871" y="485667"/>
                </a:lnTo>
                <a:lnTo>
                  <a:pt x="1726557" y="548854"/>
                </a:lnTo>
                <a:lnTo>
                  <a:pt x="1751363" y="614606"/>
                </a:lnTo>
                <a:lnTo>
                  <a:pt x="1771060" y="682694"/>
                </a:lnTo>
                <a:lnTo>
                  <a:pt x="1785415" y="752884"/>
                </a:lnTo>
                <a:lnTo>
                  <a:pt x="1794198" y="824947"/>
                </a:lnTo>
                <a:lnTo>
                  <a:pt x="1797177" y="898651"/>
                </a:lnTo>
                <a:lnTo>
                  <a:pt x="1794198" y="972344"/>
                </a:lnTo>
                <a:lnTo>
                  <a:pt x="1785415" y="1044397"/>
                </a:lnTo>
                <a:lnTo>
                  <a:pt x="1771060" y="1114578"/>
                </a:lnTo>
                <a:lnTo>
                  <a:pt x="1751363" y="1182656"/>
                </a:lnTo>
                <a:lnTo>
                  <a:pt x="1726557" y="1248399"/>
                </a:lnTo>
                <a:lnTo>
                  <a:pt x="1696871" y="1311577"/>
                </a:lnTo>
                <a:lnTo>
                  <a:pt x="1662539" y="1371959"/>
                </a:lnTo>
                <a:lnTo>
                  <a:pt x="1623790" y="1429312"/>
                </a:lnTo>
                <a:lnTo>
                  <a:pt x="1580856" y="1483407"/>
                </a:lnTo>
                <a:lnTo>
                  <a:pt x="1533969" y="1534010"/>
                </a:lnTo>
                <a:lnTo>
                  <a:pt x="1483359" y="1580892"/>
                </a:lnTo>
                <a:lnTo>
                  <a:pt x="1429259" y="1623821"/>
                </a:lnTo>
                <a:lnTo>
                  <a:pt x="1371898" y="1662565"/>
                </a:lnTo>
                <a:lnTo>
                  <a:pt x="1311509" y="1696894"/>
                </a:lnTo>
                <a:lnTo>
                  <a:pt x="1248322" y="1726576"/>
                </a:lnTo>
                <a:lnTo>
                  <a:pt x="1182570" y="1751380"/>
                </a:lnTo>
                <a:lnTo>
                  <a:pt x="1114482" y="1771075"/>
                </a:lnTo>
                <a:lnTo>
                  <a:pt x="1044292" y="1785429"/>
                </a:lnTo>
                <a:lnTo>
                  <a:pt x="972229" y="1794211"/>
                </a:lnTo>
                <a:lnTo>
                  <a:pt x="898525" y="1797189"/>
                </a:lnTo>
                <a:lnTo>
                  <a:pt x="824821" y="1794211"/>
                </a:lnTo>
                <a:lnTo>
                  <a:pt x="752761" y="1785429"/>
                </a:lnTo>
                <a:lnTo>
                  <a:pt x="682574" y="1771075"/>
                </a:lnTo>
                <a:lnTo>
                  <a:pt x="614493" y="1751380"/>
                </a:lnTo>
                <a:lnTo>
                  <a:pt x="548747" y="1726576"/>
                </a:lnTo>
                <a:lnTo>
                  <a:pt x="485568" y="1696894"/>
                </a:lnTo>
                <a:lnTo>
                  <a:pt x="425187" y="1662565"/>
                </a:lnTo>
                <a:lnTo>
                  <a:pt x="367835" y="1623821"/>
                </a:lnTo>
                <a:lnTo>
                  <a:pt x="313744" y="1580892"/>
                </a:lnTo>
                <a:lnTo>
                  <a:pt x="263144" y="1534010"/>
                </a:lnTo>
                <a:lnTo>
                  <a:pt x="216266" y="1483407"/>
                </a:lnTo>
                <a:lnTo>
                  <a:pt x="173341" y="1429312"/>
                </a:lnTo>
                <a:lnTo>
                  <a:pt x="134601" y="1371959"/>
                </a:lnTo>
                <a:lnTo>
                  <a:pt x="100277" y="1311577"/>
                </a:lnTo>
                <a:lnTo>
                  <a:pt x="70600" y="1248399"/>
                </a:lnTo>
                <a:lnTo>
                  <a:pt x="45800" y="1182656"/>
                </a:lnTo>
                <a:lnTo>
                  <a:pt x="26109" y="1114578"/>
                </a:lnTo>
                <a:lnTo>
                  <a:pt x="11758" y="1044397"/>
                </a:lnTo>
                <a:lnTo>
                  <a:pt x="2978" y="972344"/>
                </a:lnTo>
                <a:lnTo>
                  <a:pt x="0" y="89865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/>
          <p:cNvSpPr txBox="1"/>
          <p:nvPr/>
        </p:nvSpPr>
        <p:spPr>
          <a:xfrm>
            <a:off x="3646678" y="4784777"/>
            <a:ext cx="1485900" cy="634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dirty="0">
                <a:solidFill>
                  <a:srgbClr val="FFFFFF"/>
                </a:solidFill>
                <a:latin typeface="新細明體"/>
                <a:cs typeface="新細明體"/>
              </a:rPr>
              <a:t>代價</a:t>
            </a:r>
            <a:r>
              <a:rPr sz="4700" dirty="0">
                <a:solidFill>
                  <a:srgbClr val="FFFFFF"/>
                </a:solidFill>
                <a:latin typeface="Century Schoolbook"/>
                <a:cs typeface="Century Schoolbook"/>
              </a:rPr>
              <a:t>?</a:t>
            </a:r>
            <a:endParaRPr sz="4700" dirty="0">
              <a:latin typeface="Century Schoolbook"/>
              <a:cs typeface="Century Schoolbook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2371344" y="3639565"/>
            <a:ext cx="1215390" cy="978535"/>
          </a:xfrm>
          <a:custGeom>
            <a:avLst/>
            <a:gdLst/>
            <a:ahLst/>
            <a:cxnLst/>
            <a:rect l="l" t="t" r="r" b="b"/>
            <a:pathLst>
              <a:path w="1215389" h="978535">
                <a:moveTo>
                  <a:pt x="176275" y="0"/>
                </a:moveTo>
                <a:lnTo>
                  <a:pt x="0" y="251840"/>
                </a:lnTo>
                <a:lnTo>
                  <a:pt x="917320" y="894079"/>
                </a:lnTo>
                <a:lnTo>
                  <a:pt x="858519" y="978026"/>
                </a:lnTo>
                <a:lnTo>
                  <a:pt x="1215263" y="915161"/>
                </a:lnTo>
                <a:lnTo>
                  <a:pt x="1167093" y="642365"/>
                </a:lnTo>
                <a:lnTo>
                  <a:pt x="1093596" y="642365"/>
                </a:lnTo>
                <a:lnTo>
                  <a:pt x="176275" y="0"/>
                </a:lnTo>
                <a:close/>
              </a:path>
              <a:path w="1215389" h="978535">
                <a:moveTo>
                  <a:pt x="1152270" y="558418"/>
                </a:moveTo>
                <a:lnTo>
                  <a:pt x="1093596" y="642365"/>
                </a:lnTo>
                <a:lnTo>
                  <a:pt x="1167093" y="642365"/>
                </a:lnTo>
                <a:lnTo>
                  <a:pt x="1152270" y="558418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2"/>
          <p:cNvSpPr/>
          <p:nvPr/>
        </p:nvSpPr>
        <p:spPr>
          <a:xfrm>
            <a:off x="1474977" y="3259963"/>
            <a:ext cx="1969135" cy="1011555"/>
          </a:xfrm>
          <a:custGeom>
            <a:avLst/>
            <a:gdLst/>
            <a:ahLst/>
            <a:cxnLst/>
            <a:rect l="l" t="t" r="r" b="b"/>
            <a:pathLst>
              <a:path w="1969135" h="1011554">
                <a:moveTo>
                  <a:pt x="1867916" y="0"/>
                </a:moveTo>
                <a:lnTo>
                  <a:pt x="97279" y="70"/>
                </a:lnTo>
                <a:lnTo>
                  <a:pt x="56103" y="10518"/>
                </a:lnTo>
                <a:lnTo>
                  <a:pt x="23731" y="35973"/>
                </a:lnTo>
                <a:lnTo>
                  <a:pt x="4087" y="72512"/>
                </a:lnTo>
                <a:lnTo>
                  <a:pt x="0" y="101091"/>
                </a:lnTo>
                <a:lnTo>
                  <a:pt x="70" y="913767"/>
                </a:lnTo>
                <a:lnTo>
                  <a:pt x="10518" y="954943"/>
                </a:lnTo>
                <a:lnTo>
                  <a:pt x="35973" y="987315"/>
                </a:lnTo>
                <a:lnTo>
                  <a:pt x="72512" y="1006959"/>
                </a:lnTo>
                <a:lnTo>
                  <a:pt x="101091" y="1011047"/>
                </a:lnTo>
                <a:lnTo>
                  <a:pt x="1871728" y="1010976"/>
                </a:lnTo>
                <a:lnTo>
                  <a:pt x="1912904" y="1000528"/>
                </a:lnTo>
                <a:lnTo>
                  <a:pt x="1945276" y="975073"/>
                </a:lnTo>
                <a:lnTo>
                  <a:pt x="1964920" y="938534"/>
                </a:lnTo>
                <a:lnTo>
                  <a:pt x="1969008" y="909955"/>
                </a:lnTo>
                <a:lnTo>
                  <a:pt x="1968937" y="97279"/>
                </a:lnTo>
                <a:lnTo>
                  <a:pt x="1958489" y="56103"/>
                </a:lnTo>
                <a:lnTo>
                  <a:pt x="1933034" y="23731"/>
                </a:lnTo>
                <a:lnTo>
                  <a:pt x="1896495" y="4087"/>
                </a:lnTo>
                <a:lnTo>
                  <a:pt x="1867916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/>
          <p:cNvSpPr/>
          <p:nvPr/>
        </p:nvSpPr>
        <p:spPr>
          <a:xfrm>
            <a:off x="1474977" y="3259963"/>
            <a:ext cx="1969135" cy="1011555"/>
          </a:xfrm>
          <a:custGeom>
            <a:avLst/>
            <a:gdLst/>
            <a:ahLst/>
            <a:cxnLst/>
            <a:rect l="l" t="t" r="r" b="b"/>
            <a:pathLst>
              <a:path w="1969135" h="1011554">
                <a:moveTo>
                  <a:pt x="0" y="101091"/>
                </a:moveTo>
                <a:lnTo>
                  <a:pt x="8979" y="59343"/>
                </a:lnTo>
                <a:lnTo>
                  <a:pt x="33301" y="26063"/>
                </a:lnTo>
                <a:lnTo>
                  <a:pt x="69044" y="5174"/>
                </a:lnTo>
                <a:lnTo>
                  <a:pt x="1867916" y="0"/>
                </a:lnTo>
                <a:lnTo>
                  <a:pt x="1882531" y="1046"/>
                </a:lnTo>
                <a:lnTo>
                  <a:pt x="1921892" y="15575"/>
                </a:lnTo>
                <a:lnTo>
                  <a:pt x="1951478" y="44140"/>
                </a:lnTo>
                <a:lnTo>
                  <a:pt x="1967364" y="82818"/>
                </a:lnTo>
                <a:lnTo>
                  <a:pt x="1969008" y="909955"/>
                </a:lnTo>
                <a:lnTo>
                  <a:pt x="1967961" y="924570"/>
                </a:lnTo>
                <a:lnTo>
                  <a:pt x="1953432" y="963931"/>
                </a:lnTo>
                <a:lnTo>
                  <a:pt x="1924867" y="993517"/>
                </a:lnTo>
                <a:lnTo>
                  <a:pt x="1886189" y="1009403"/>
                </a:lnTo>
                <a:lnTo>
                  <a:pt x="101091" y="1011047"/>
                </a:lnTo>
                <a:lnTo>
                  <a:pt x="86476" y="1010000"/>
                </a:lnTo>
                <a:lnTo>
                  <a:pt x="47115" y="995471"/>
                </a:lnTo>
                <a:lnTo>
                  <a:pt x="17529" y="966906"/>
                </a:lnTo>
                <a:lnTo>
                  <a:pt x="1643" y="928228"/>
                </a:lnTo>
                <a:lnTo>
                  <a:pt x="0" y="10109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4"/>
          <p:cNvSpPr txBox="1"/>
          <p:nvPr/>
        </p:nvSpPr>
        <p:spPr>
          <a:xfrm>
            <a:off x="1732914" y="3336230"/>
            <a:ext cx="1452245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sz="2800" b="1" spc="-20" dirty="0">
                <a:latin typeface="新細明體"/>
                <a:cs typeface="新細明體"/>
              </a:rPr>
              <a:t>挨罵</a:t>
            </a:r>
            <a:endParaRPr sz="2800" dirty="0">
              <a:latin typeface="新細明體"/>
              <a:cs typeface="新細明體"/>
            </a:endParaRPr>
          </a:p>
          <a:p>
            <a:pPr algn="ctr">
              <a:lnSpc>
                <a:spcPts val="2800"/>
              </a:lnSpc>
              <a:spcBef>
                <a:spcPts val="1320"/>
              </a:spcBef>
            </a:pPr>
            <a:r>
              <a:rPr sz="2800" b="1" spc="-20" dirty="0">
                <a:latin typeface="新細明體"/>
                <a:cs typeface="新細明體"/>
              </a:rPr>
              <a:t>良心譴責</a:t>
            </a:r>
            <a:endParaRPr sz="2800" dirty="0">
              <a:latin typeface="新細明體"/>
              <a:cs typeface="新細明體"/>
            </a:endParaRPr>
          </a:p>
        </p:txBody>
      </p:sp>
      <p:sp>
        <p:nvSpPr>
          <p:cNvPr id="12" name="object 15"/>
          <p:cNvSpPr/>
          <p:nvPr/>
        </p:nvSpPr>
        <p:spPr>
          <a:xfrm>
            <a:off x="4132198" y="2761360"/>
            <a:ext cx="512445" cy="1376045"/>
          </a:xfrm>
          <a:custGeom>
            <a:avLst/>
            <a:gdLst/>
            <a:ahLst/>
            <a:cxnLst/>
            <a:rect l="l" t="t" r="r" b="b"/>
            <a:pathLst>
              <a:path w="512445" h="1376045">
                <a:moveTo>
                  <a:pt x="512190" y="1119886"/>
                </a:moveTo>
                <a:lnTo>
                  <a:pt x="0" y="1119886"/>
                </a:lnTo>
                <a:lnTo>
                  <a:pt x="256031" y="1376045"/>
                </a:lnTo>
                <a:lnTo>
                  <a:pt x="512190" y="1119886"/>
                </a:lnTo>
                <a:close/>
              </a:path>
              <a:path w="512445" h="1376045">
                <a:moveTo>
                  <a:pt x="409701" y="0"/>
                </a:moveTo>
                <a:lnTo>
                  <a:pt x="102362" y="0"/>
                </a:lnTo>
                <a:lnTo>
                  <a:pt x="102362" y="1119886"/>
                </a:lnTo>
                <a:lnTo>
                  <a:pt x="409701" y="1119886"/>
                </a:lnTo>
                <a:lnTo>
                  <a:pt x="409701" y="0"/>
                </a:lnTo>
                <a:close/>
              </a:path>
            </a:pathLst>
          </a:custGeom>
          <a:solidFill>
            <a:srgbClr val="B32C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6"/>
          <p:cNvSpPr/>
          <p:nvPr/>
        </p:nvSpPr>
        <p:spPr>
          <a:xfrm>
            <a:off x="3534536" y="2078482"/>
            <a:ext cx="1707514" cy="1365885"/>
          </a:xfrm>
          <a:custGeom>
            <a:avLst/>
            <a:gdLst/>
            <a:ahLst/>
            <a:cxnLst/>
            <a:rect l="l" t="t" r="r" b="b"/>
            <a:pathLst>
              <a:path w="1707514" h="1365885">
                <a:moveTo>
                  <a:pt x="1570736" y="0"/>
                </a:moveTo>
                <a:lnTo>
                  <a:pt x="133434" y="37"/>
                </a:lnTo>
                <a:lnTo>
                  <a:pt x="91159" y="7763"/>
                </a:lnTo>
                <a:lnTo>
                  <a:pt x="54517" y="27448"/>
                </a:lnTo>
                <a:lnTo>
                  <a:pt x="25670" y="56931"/>
                </a:lnTo>
                <a:lnTo>
                  <a:pt x="6777" y="94053"/>
                </a:lnTo>
                <a:lnTo>
                  <a:pt x="0" y="136651"/>
                </a:lnTo>
                <a:lnTo>
                  <a:pt x="37" y="1232450"/>
                </a:lnTo>
                <a:lnTo>
                  <a:pt x="7763" y="1274725"/>
                </a:lnTo>
                <a:lnTo>
                  <a:pt x="27448" y="1311367"/>
                </a:lnTo>
                <a:lnTo>
                  <a:pt x="56931" y="1340214"/>
                </a:lnTo>
                <a:lnTo>
                  <a:pt x="94053" y="1359107"/>
                </a:lnTo>
                <a:lnTo>
                  <a:pt x="136651" y="1365884"/>
                </a:lnTo>
                <a:lnTo>
                  <a:pt x="1573953" y="1365847"/>
                </a:lnTo>
                <a:lnTo>
                  <a:pt x="1616228" y="1358121"/>
                </a:lnTo>
                <a:lnTo>
                  <a:pt x="1652870" y="1338436"/>
                </a:lnTo>
                <a:lnTo>
                  <a:pt x="1681717" y="1308953"/>
                </a:lnTo>
                <a:lnTo>
                  <a:pt x="1700610" y="1271831"/>
                </a:lnTo>
                <a:lnTo>
                  <a:pt x="1707388" y="1229232"/>
                </a:lnTo>
                <a:lnTo>
                  <a:pt x="1707350" y="133434"/>
                </a:lnTo>
                <a:lnTo>
                  <a:pt x="1699624" y="91159"/>
                </a:lnTo>
                <a:lnTo>
                  <a:pt x="1679939" y="54517"/>
                </a:lnTo>
                <a:lnTo>
                  <a:pt x="1650456" y="25670"/>
                </a:lnTo>
                <a:lnTo>
                  <a:pt x="1613334" y="6777"/>
                </a:lnTo>
                <a:lnTo>
                  <a:pt x="1570736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7"/>
          <p:cNvSpPr/>
          <p:nvPr/>
        </p:nvSpPr>
        <p:spPr>
          <a:xfrm>
            <a:off x="3534536" y="2078482"/>
            <a:ext cx="1707514" cy="1365885"/>
          </a:xfrm>
          <a:custGeom>
            <a:avLst/>
            <a:gdLst/>
            <a:ahLst/>
            <a:cxnLst/>
            <a:rect l="l" t="t" r="r" b="b"/>
            <a:pathLst>
              <a:path w="1707514" h="1365885">
                <a:moveTo>
                  <a:pt x="0" y="136651"/>
                </a:moveTo>
                <a:lnTo>
                  <a:pt x="6777" y="94053"/>
                </a:lnTo>
                <a:lnTo>
                  <a:pt x="25670" y="56931"/>
                </a:lnTo>
                <a:lnTo>
                  <a:pt x="54517" y="27448"/>
                </a:lnTo>
                <a:lnTo>
                  <a:pt x="91159" y="7763"/>
                </a:lnTo>
                <a:lnTo>
                  <a:pt x="133434" y="37"/>
                </a:lnTo>
                <a:lnTo>
                  <a:pt x="1570736" y="0"/>
                </a:lnTo>
                <a:lnTo>
                  <a:pt x="1585410" y="779"/>
                </a:lnTo>
                <a:lnTo>
                  <a:pt x="1626423" y="11835"/>
                </a:lnTo>
                <a:lnTo>
                  <a:pt x="1661239" y="34286"/>
                </a:lnTo>
                <a:lnTo>
                  <a:pt x="1687696" y="65972"/>
                </a:lnTo>
                <a:lnTo>
                  <a:pt x="1703635" y="104731"/>
                </a:lnTo>
                <a:lnTo>
                  <a:pt x="1707388" y="1229232"/>
                </a:lnTo>
                <a:lnTo>
                  <a:pt x="1706608" y="1243907"/>
                </a:lnTo>
                <a:lnTo>
                  <a:pt x="1695552" y="1284920"/>
                </a:lnTo>
                <a:lnTo>
                  <a:pt x="1673101" y="1319736"/>
                </a:lnTo>
                <a:lnTo>
                  <a:pt x="1641415" y="1346193"/>
                </a:lnTo>
                <a:lnTo>
                  <a:pt x="1602656" y="1362132"/>
                </a:lnTo>
                <a:lnTo>
                  <a:pt x="136651" y="1365884"/>
                </a:lnTo>
                <a:lnTo>
                  <a:pt x="121977" y="1365105"/>
                </a:lnTo>
                <a:lnTo>
                  <a:pt x="80964" y="1354049"/>
                </a:lnTo>
                <a:lnTo>
                  <a:pt x="46148" y="1331598"/>
                </a:lnTo>
                <a:lnTo>
                  <a:pt x="19691" y="1299912"/>
                </a:lnTo>
                <a:lnTo>
                  <a:pt x="3752" y="1261153"/>
                </a:lnTo>
                <a:lnTo>
                  <a:pt x="0" y="13665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8"/>
          <p:cNvSpPr txBox="1"/>
          <p:nvPr/>
        </p:nvSpPr>
        <p:spPr>
          <a:xfrm>
            <a:off x="4019550" y="2132856"/>
            <a:ext cx="73914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300"/>
              </a:lnSpc>
            </a:pPr>
            <a:r>
              <a:rPr sz="2800" b="1" spc="-15" dirty="0">
                <a:latin typeface="新細明體"/>
                <a:cs typeface="新細明體"/>
              </a:rPr>
              <a:t>個人 他人</a:t>
            </a:r>
            <a:endParaRPr sz="2800" dirty="0">
              <a:latin typeface="新細明體"/>
              <a:cs typeface="新細明體"/>
            </a:endParaRPr>
          </a:p>
        </p:txBody>
      </p:sp>
      <p:sp>
        <p:nvSpPr>
          <p:cNvPr id="16" name="object 19"/>
          <p:cNvSpPr/>
          <p:nvPr/>
        </p:nvSpPr>
        <p:spPr>
          <a:xfrm>
            <a:off x="5172709" y="3466719"/>
            <a:ext cx="1306830" cy="1097915"/>
          </a:xfrm>
          <a:custGeom>
            <a:avLst/>
            <a:gdLst/>
            <a:ahLst/>
            <a:cxnLst/>
            <a:rect l="l" t="t" r="r" b="b"/>
            <a:pathLst>
              <a:path w="1306829" h="1097914">
                <a:moveTo>
                  <a:pt x="47878" y="690498"/>
                </a:moveTo>
                <a:lnTo>
                  <a:pt x="0" y="1049527"/>
                </a:lnTo>
                <a:lnTo>
                  <a:pt x="358901" y="1097406"/>
                </a:lnTo>
                <a:lnTo>
                  <a:pt x="296672" y="1015999"/>
                </a:lnTo>
                <a:lnTo>
                  <a:pt x="615945" y="771905"/>
                </a:lnTo>
                <a:lnTo>
                  <a:pt x="110109" y="771905"/>
                </a:lnTo>
                <a:lnTo>
                  <a:pt x="47878" y="690498"/>
                </a:lnTo>
                <a:close/>
              </a:path>
              <a:path w="1306829" h="1097914">
                <a:moveTo>
                  <a:pt x="1119631" y="0"/>
                </a:moveTo>
                <a:lnTo>
                  <a:pt x="110109" y="771905"/>
                </a:lnTo>
                <a:lnTo>
                  <a:pt x="615945" y="771905"/>
                </a:lnTo>
                <a:lnTo>
                  <a:pt x="1306322" y="244093"/>
                </a:lnTo>
                <a:lnTo>
                  <a:pt x="1119631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0"/>
          <p:cNvSpPr/>
          <p:nvPr/>
        </p:nvSpPr>
        <p:spPr>
          <a:xfrm>
            <a:off x="5531992" y="2905886"/>
            <a:ext cx="1707514" cy="1365885"/>
          </a:xfrm>
          <a:custGeom>
            <a:avLst/>
            <a:gdLst/>
            <a:ahLst/>
            <a:cxnLst/>
            <a:rect l="l" t="t" r="r" b="b"/>
            <a:pathLst>
              <a:path w="1707515" h="1365885">
                <a:moveTo>
                  <a:pt x="1570736" y="0"/>
                </a:moveTo>
                <a:lnTo>
                  <a:pt x="133518" y="32"/>
                </a:lnTo>
                <a:lnTo>
                  <a:pt x="91244" y="7696"/>
                </a:lnTo>
                <a:lnTo>
                  <a:pt x="54583" y="27332"/>
                </a:lnTo>
                <a:lnTo>
                  <a:pt x="25707" y="56785"/>
                </a:lnTo>
                <a:lnTo>
                  <a:pt x="6788" y="93901"/>
                </a:lnTo>
                <a:lnTo>
                  <a:pt x="0" y="136525"/>
                </a:lnTo>
                <a:lnTo>
                  <a:pt x="32" y="1232244"/>
                </a:lnTo>
                <a:lnTo>
                  <a:pt x="7709" y="1274563"/>
                </a:lnTo>
                <a:lnTo>
                  <a:pt x="27370" y="1311228"/>
                </a:lnTo>
                <a:lnTo>
                  <a:pt x="56840" y="1340086"/>
                </a:lnTo>
                <a:lnTo>
                  <a:pt x="93950" y="1358980"/>
                </a:lnTo>
                <a:lnTo>
                  <a:pt x="136525" y="1365758"/>
                </a:lnTo>
                <a:lnTo>
                  <a:pt x="1573747" y="1365725"/>
                </a:lnTo>
                <a:lnTo>
                  <a:pt x="1616066" y="1358061"/>
                </a:lnTo>
                <a:lnTo>
                  <a:pt x="1652731" y="1338425"/>
                </a:lnTo>
                <a:lnTo>
                  <a:pt x="1681589" y="1308972"/>
                </a:lnTo>
                <a:lnTo>
                  <a:pt x="1700483" y="1271856"/>
                </a:lnTo>
                <a:lnTo>
                  <a:pt x="1707261" y="1229233"/>
                </a:lnTo>
                <a:lnTo>
                  <a:pt x="1707228" y="133513"/>
                </a:lnTo>
                <a:lnTo>
                  <a:pt x="1699564" y="91194"/>
                </a:lnTo>
                <a:lnTo>
                  <a:pt x="1679928" y="54529"/>
                </a:lnTo>
                <a:lnTo>
                  <a:pt x="1650475" y="25671"/>
                </a:lnTo>
                <a:lnTo>
                  <a:pt x="1613359" y="6777"/>
                </a:lnTo>
                <a:lnTo>
                  <a:pt x="1570736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1"/>
          <p:cNvSpPr/>
          <p:nvPr/>
        </p:nvSpPr>
        <p:spPr>
          <a:xfrm>
            <a:off x="5531992" y="2905886"/>
            <a:ext cx="1707514" cy="1365885"/>
          </a:xfrm>
          <a:custGeom>
            <a:avLst/>
            <a:gdLst/>
            <a:ahLst/>
            <a:cxnLst/>
            <a:rect l="l" t="t" r="r" b="b"/>
            <a:pathLst>
              <a:path w="1707515" h="1365885">
                <a:moveTo>
                  <a:pt x="0" y="136525"/>
                </a:moveTo>
                <a:lnTo>
                  <a:pt x="6788" y="93901"/>
                </a:lnTo>
                <a:lnTo>
                  <a:pt x="25707" y="56785"/>
                </a:lnTo>
                <a:lnTo>
                  <a:pt x="54583" y="27332"/>
                </a:lnTo>
                <a:lnTo>
                  <a:pt x="91244" y="7696"/>
                </a:lnTo>
                <a:lnTo>
                  <a:pt x="133518" y="32"/>
                </a:lnTo>
                <a:lnTo>
                  <a:pt x="1570736" y="0"/>
                </a:lnTo>
                <a:lnTo>
                  <a:pt x="1585422" y="779"/>
                </a:lnTo>
                <a:lnTo>
                  <a:pt x="1626449" y="11835"/>
                </a:lnTo>
                <a:lnTo>
                  <a:pt x="1661250" y="34290"/>
                </a:lnTo>
                <a:lnTo>
                  <a:pt x="1687670" y="65989"/>
                </a:lnTo>
                <a:lnTo>
                  <a:pt x="1703555" y="104779"/>
                </a:lnTo>
                <a:lnTo>
                  <a:pt x="1707261" y="1229233"/>
                </a:lnTo>
                <a:lnTo>
                  <a:pt x="1706481" y="1243919"/>
                </a:lnTo>
                <a:lnTo>
                  <a:pt x="1695425" y="1284946"/>
                </a:lnTo>
                <a:lnTo>
                  <a:pt x="1672970" y="1319747"/>
                </a:lnTo>
                <a:lnTo>
                  <a:pt x="1641271" y="1346167"/>
                </a:lnTo>
                <a:lnTo>
                  <a:pt x="1602481" y="1362052"/>
                </a:lnTo>
                <a:lnTo>
                  <a:pt x="136525" y="1365758"/>
                </a:lnTo>
                <a:lnTo>
                  <a:pt x="121860" y="1364978"/>
                </a:lnTo>
                <a:lnTo>
                  <a:pt x="80865" y="1353922"/>
                </a:lnTo>
                <a:lnTo>
                  <a:pt x="46061" y="1331467"/>
                </a:lnTo>
                <a:lnTo>
                  <a:pt x="19619" y="1299768"/>
                </a:lnTo>
                <a:lnTo>
                  <a:pt x="3712" y="1260978"/>
                </a:lnTo>
                <a:lnTo>
                  <a:pt x="0" y="13652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2"/>
          <p:cNvSpPr txBox="1"/>
          <p:nvPr/>
        </p:nvSpPr>
        <p:spPr>
          <a:xfrm>
            <a:off x="6017514" y="2996952"/>
            <a:ext cx="73914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300"/>
              </a:lnSpc>
            </a:pPr>
            <a:r>
              <a:rPr sz="2800" b="1" spc="-15" dirty="0">
                <a:latin typeface="新細明體"/>
                <a:cs typeface="新細明體"/>
              </a:rPr>
              <a:t>處理 逃逸</a:t>
            </a:r>
            <a:endParaRPr sz="2800" dirty="0">
              <a:latin typeface="新細明體"/>
              <a:cs typeface="新細明體"/>
            </a:endParaRPr>
          </a:p>
        </p:txBody>
      </p:sp>
      <p:sp>
        <p:nvSpPr>
          <p:cNvPr id="20" name="object 23"/>
          <p:cNvSpPr/>
          <p:nvPr/>
        </p:nvSpPr>
        <p:spPr>
          <a:xfrm>
            <a:off x="539750" y="1745297"/>
            <a:ext cx="2879725" cy="0"/>
          </a:xfrm>
          <a:custGeom>
            <a:avLst/>
            <a:gdLst/>
            <a:ahLst/>
            <a:cxnLst/>
            <a:rect l="l" t="t" r="r" b="b"/>
            <a:pathLst>
              <a:path w="2879725">
                <a:moveTo>
                  <a:pt x="0" y="0"/>
                </a:moveTo>
                <a:lnTo>
                  <a:pt x="2879725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220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1270029" y="2799610"/>
            <a:ext cx="6547905" cy="3653726"/>
            <a:chOff x="2236082" y="2994675"/>
            <a:chExt cx="5232273" cy="2919604"/>
          </a:xfrm>
        </p:grpSpPr>
        <p:sp>
          <p:nvSpPr>
            <p:cNvPr id="4" name="object 7"/>
            <p:cNvSpPr/>
            <p:nvPr/>
          </p:nvSpPr>
          <p:spPr>
            <a:xfrm>
              <a:off x="3781545" y="4547124"/>
              <a:ext cx="2476500" cy="1367155"/>
            </a:xfrm>
            <a:custGeom>
              <a:avLst/>
              <a:gdLst/>
              <a:ahLst/>
              <a:cxnLst/>
              <a:rect l="l" t="t" r="r" b="b"/>
              <a:pathLst>
                <a:path w="2476500" h="1367154">
                  <a:moveTo>
                    <a:pt x="2476500" y="0"/>
                  </a:moveTo>
                  <a:lnTo>
                    <a:pt x="0" y="0"/>
                  </a:lnTo>
                  <a:lnTo>
                    <a:pt x="1238250" y="1366901"/>
                  </a:lnTo>
                  <a:lnTo>
                    <a:pt x="24765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0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object 8"/>
            <p:cNvSpPr/>
            <p:nvPr/>
          </p:nvSpPr>
          <p:spPr>
            <a:xfrm>
              <a:off x="3781545" y="4547124"/>
              <a:ext cx="2476500" cy="1367155"/>
            </a:xfrm>
            <a:custGeom>
              <a:avLst/>
              <a:gdLst/>
              <a:ahLst/>
              <a:cxnLst/>
              <a:rect l="l" t="t" r="r" b="b"/>
              <a:pathLst>
                <a:path w="2476500" h="1367154">
                  <a:moveTo>
                    <a:pt x="2476500" y="0"/>
                  </a:moveTo>
                  <a:lnTo>
                    <a:pt x="1238250" y="1366901"/>
                  </a:lnTo>
                  <a:lnTo>
                    <a:pt x="0" y="0"/>
                  </a:lnTo>
                  <a:lnTo>
                    <a:pt x="247650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object 9"/>
            <p:cNvSpPr/>
            <p:nvPr/>
          </p:nvSpPr>
          <p:spPr>
            <a:xfrm>
              <a:off x="5083295" y="2994675"/>
              <a:ext cx="2385060" cy="1466850"/>
            </a:xfrm>
            <a:custGeom>
              <a:avLst/>
              <a:gdLst/>
              <a:ahLst/>
              <a:cxnLst/>
              <a:rect l="l" t="t" r="r" b="b"/>
              <a:pathLst>
                <a:path w="2385059" h="1466850">
                  <a:moveTo>
                    <a:pt x="2384552" y="0"/>
                  </a:moveTo>
                  <a:lnTo>
                    <a:pt x="0" y="143763"/>
                  </a:lnTo>
                  <a:lnTo>
                    <a:pt x="1423289" y="1466723"/>
                  </a:lnTo>
                  <a:lnTo>
                    <a:pt x="2384552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7" name="object 10"/>
            <p:cNvSpPr/>
            <p:nvPr/>
          </p:nvSpPr>
          <p:spPr>
            <a:xfrm>
              <a:off x="5083295" y="2994675"/>
              <a:ext cx="2385060" cy="1466850"/>
            </a:xfrm>
            <a:custGeom>
              <a:avLst/>
              <a:gdLst/>
              <a:ahLst/>
              <a:cxnLst/>
              <a:rect l="l" t="t" r="r" b="b"/>
              <a:pathLst>
                <a:path w="2385059" h="1466850">
                  <a:moveTo>
                    <a:pt x="0" y="143763"/>
                  </a:moveTo>
                  <a:lnTo>
                    <a:pt x="2384552" y="0"/>
                  </a:lnTo>
                  <a:lnTo>
                    <a:pt x="1423289" y="1466723"/>
                  </a:lnTo>
                  <a:lnTo>
                    <a:pt x="0" y="1437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8" name="object 11"/>
            <p:cNvSpPr/>
            <p:nvPr/>
          </p:nvSpPr>
          <p:spPr>
            <a:xfrm>
              <a:off x="4357744" y="3682000"/>
              <a:ext cx="1325880" cy="576580"/>
            </a:xfrm>
            <a:custGeom>
              <a:avLst/>
              <a:gdLst/>
              <a:ahLst/>
              <a:cxnLst/>
              <a:rect l="l" t="t" r="r" b="b"/>
              <a:pathLst>
                <a:path w="1325879" h="576579">
                  <a:moveTo>
                    <a:pt x="662813" y="0"/>
                  </a:moveTo>
                  <a:lnTo>
                    <a:pt x="0" y="576199"/>
                  </a:lnTo>
                  <a:lnTo>
                    <a:pt x="1325626" y="576199"/>
                  </a:lnTo>
                  <a:lnTo>
                    <a:pt x="662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0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object 12"/>
            <p:cNvSpPr/>
            <p:nvPr/>
          </p:nvSpPr>
          <p:spPr>
            <a:xfrm>
              <a:off x="4357744" y="3682000"/>
              <a:ext cx="1325880" cy="576580"/>
            </a:xfrm>
            <a:custGeom>
              <a:avLst/>
              <a:gdLst/>
              <a:ahLst/>
              <a:cxnLst/>
              <a:rect l="l" t="t" r="r" b="b"/>
              <a:pathLst>
                <a:path w="1325879" h="576579">
                  <a:moveTo>
                    <a:pt x="0" y="576199"/>
                  </a:moveTo>
                  <a:lnTo>
                    <a:pt x="662813" y="0"/>
                  </a:lnTo>
                  <a:lnTo>
                    <a:pt x="1325626" y="576199"/>
                  </a:lnTo>
                  <a:lnTo>
                    <a:pt x="0" y="5761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object 13"/>
            <p:cNvSpPr/>
            <p:nvPr/>
          </p:nvSpPr>
          <p:spPr>
            <a:xfrm>
              <a:off x="2236082" y="3059953"/>
              <a:ext cx="2619375" cy="1345565"/>
            </a:xfrm>
            <a:custGeom>
              <a:avLst/>
              <a:gdLst/>
              <a:ahLst/>
              <a:cxnLst/>
              <a:rect l="l" t="t" r="r" b="b"/>
              <a:pathLst>
                <a:path w="2619375" h="1345564">
                  <a:moveTo>
                    <a:pt x="0" y="0"/>
                  </a:moveTo>
                  <a:lnTo>
                    <a:pt x="1447673" y="1345565"/>
                  </a:lnTo>
                  <a:lnTo>
                    <a:pt x="2619248" y="8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1" name="object 14"/>
            <p:cNvSpPr/>
            <p:nvPr/>
          </p:nvSpPr>
          <p:spPr>
            <a:xfrm>
              <a:off x="2236082" y="3059953"/>
              <a:ext cx="2619375" cy="1345565"/>
            </a:xfrm>
            <a:custGeom>
              <a:avLst/>
              <a:gdLst/>
              <a:ahLst/>
              <a:cxnLst/>
              <a:rect l="l" t="t" r="r" b="b"/>
              <a:pathLst>
                <a:path w="2619375" h="1345564">
                  <a:moveTo>
                    <a:pt x="0" y="0"/>
                  </a:moveTo>
                  <a:lnTo>
                    <a:pt x="2619248" y="85090"/>
                  </a:lnTo>
                  <a:lnTo>
                    <a:pt x="1447673" y="13455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12" name="object 15"/>
            <p:cNvSpPr txBox="1"/>
            <p:nvPr/>
          </p:nvSpPr>
          <p:spPr>
            <a:xfrm>
              <a:off x="2996939" y="3405409"/>
              <a:ext cx="1244600" cy="34431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800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新細明體"/>
                </a:rPr>
                <a:t>行政責任</a:t>
              </a:r>
              <a:endParaRPr sz="2800" dirty="0">
                <a:latin typeface="微軟正黑體" pitchFamily="34" charset="-120"/>
                <a:ea typeface="微軟正黑體" pitchFamily="34" charset="-120"/>
                <a:cs typeface="新細明體"/>
              </a:endParaRPr>
            </a:p>
          </p:txBody>
        </p:sp>
        <p:sp>
          <p:nvSpPr>
            <p:cNvPr id="13" name="object 16"/>
            <p:cNvSpPr txBox="1"/>
            <p:nvPr/>
          </p:nvSpPr>
          <p:spPr>
            <a:xfrm>
              <a:off x="5732772" y="3333781"/>
              <a:ext cx="1244600" cy="34431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800" dirty="0">
                  <a:latin typeface="微軟正黑體" pitchFamily="34" charset="-120"/>
                  <a:ea typeface="微軟正黑體" pitchFamily="34" charset="-120"/>
                  <a:cs typeface="新細明體"/>
                </a:rPr>
                <a:t>刑事責任</a:t>
              </a:r>
              <a:endParaRPr sz="2800">
                <a:latin typeface="微軟正黑體" pitchFamily="34" charset="-120"/>
                <a:ea typeface="微軟正黑體" pitchFamily="34" charset="-120"/>
                <a:cs typeface="新細明體"/>
              </a:endParaRPr>
            </a:p>
          </p:txBody>
        </p:sp>
        <p:sp>
          <p:nvSpPr>
            <p:cNvPr id="14" name="object 17"/>
            <p:cNvSpPr txBox="1"/>
            <p:nvPr/>
          </p:nvSpPr>
          <p:spPr>
            <a:xfrm>
              <a:off x="4508365" y="4774098"/>
              <a:ext cx="1252220" cy="34431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800" spc="10" dirty="0">
                  <a:solidFill>
                    <a:srgbClr val="FFFFFF"/>
                  </a:solidFill>
                  <a:latin typeface="微軟正黑體" pitchFamily="34" charset="-120"/>
                  <a:ea typeface="微軟正黑體" pitchFamily="34" charset="-120"/>
                  <a:cs typeface="新細明體"/>
                </a:rPr>
                <a:t>民事責任</a:t>
              </a:r>
              <a:endParaRPr sz="2800">
                <a:latin typeface="微軟正黑體" pitchFamily="34" charset="-120"/>
                <a:ea typeface="微軟正黑體" pitchFamily="34" charset="-120"/>
                <a:cs typeface="新細明體"/>
              </a:endParaRPr>
            </a:p>
          </p:txBody>
        </p:sp>
      </p:grpSp>
      <p:sp>
        <p:nvSpPr>
          <p:cNvPr id="15" name="object 18"/>
          <p:cNvSpPr txBox="1"/>
          <p:nvPr/>
        </p:nvSpPr>
        <p:spPr>
          <a:xfrm>
            <a:off x="1268088" y="1154237"/>
            <a:ext cx="3940810" cy="639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75"/>
              </a:lnSpc>
            </a:pPr>
            <a:r>
              <a:rPr sz="4400" b="1" dirty="0">
                <a:latin typeface="微軟正黑體" pitchFamily="34" charset="-120"/>
                <a:ea typeface="微軟正黑體" pitchFamily="34" charset="-120"/>
                <a:cs typeface="新細明體"/>
              </a:rPr>
              <a:t>負責：</a:t>
            </a:r>
            <a:r>
              <a:rPr sz="4400" b="1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第一時間</a:t>
            </a:r>
            <a:endParaRPr sz="4400" b="1" dirty="0">
              <a:latin typeface="微軟正黑體" pitchFamily="34" charset="-120"/>
              <a:ea typeface="微軟正黑體" pitchFamily="34" charset="-120"/>
              <a:cs typeface="新細明體"/>
            </a:endParaRPr>
          </a:p>
        </p:txBody>
      </p:sp>
      <p:sp>
        <p:nvSpPr>
          <p:cNvPr id="16" name="object 19"/>
          <p:cNvSpPr txBox="1"/>
          <p:nvPr/>
        </p:nvSpPr>
        <p:spPr>
          <a:xfrm>
            <a:off x="1268088" y="1916832"/>
            <a:ext cx="3940810" cy="639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75"/>
              </a:lnSpc>
            </a:pPr>
            <a:r>
              <a:rPr sz="4400" b="1" dirty="0">
                <a:latin typeface="微軟正黑體" pitchFamily="34" charset="-120"/>
                <a:ea typeface="微軟正黑體" pitchFamily="34" charset="-120"/>
                <a:cs typeface="新細明體"/>
              </a:rPr>
              <a:t>將傷害降到最低</a:t>
            </a:r>
          </a:p>
        </p:txBody>
      </p:sp>
    </p:spTree>
    <p:extLst>
      <p:ext uri="{BB962C8B-B14F-4D97-AF65-F5344CB8AC3E}">
        <p14:creationId xmlns:p14="http://schemas.microsoft.com/office/powerpoint/2010/main" val="142784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7"/>
          <p:cNvSpPr txBox="1"/>
          <p:nvPr/>
        </p:nvSpPr>
        <p:spPr>
          <a:xfrm>
            <a:off x="803994" y="908720"/>
            <a:ext cx="247142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spc="-4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為愛啟程</a:t>
            </a:r>
            <a:endParaRPr sz="48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新細明體"/>
            </a:endParaRPr>
          </a:p>
        </p:txBody>
      </p:sp>
      <p:sp>
        <p:nvSpPr>
          <p:cNvPr id="21" name="object 8"/>
          <p:cNvSpPr/>
          <p:nvPr/>
        </p:nvSpPr>
        <p:spPr>
          <a:xfrm>
            <a:off x="2289237" y="1517046"/>
            <a:ext cx="2215515" cy="2215515"/>
          </a:xfrm>
          <a:custGeom>
            <a:avLst/>
            <a:gdLst/>
            <a:ahLst/>
            <a:cxnLst/>
            <a:rect l="l" t="t" r="r" b="b"/>
            <a:pathLst>
              <a:path w="2215515" h="2215515">
                <a:moveTo>
                  <a:pt x="2215387" y="0"/>
                </a:moveTo>
                <a:lnTo>
                  <a:pt x="2033692" y="7343"/>
                </a:lnTo>
                <a:lnTo>
                  <a:pt x="1856042" y="28995"/>
                </a:lnTo>
                <a:lnTo>
                  <a:pt x="1683006" y="64385"/>
                </a:lnTo>
                <a:lnTo>
                  <a:pt x="1515156" y="112942"/>
                </a:lnTo>
                <a:lnTo>
                  <a:pt x="1353061" y="174097"/>
                </a:lnTo>
                <a:lnTo>
                  <a:pt x="1197292" y="247278"/>
                </a:lnTo>
                <a:lnTo>
                  <a:pt x="1048419" y="331917"/>
                </a:lnTo>
                <a:lnTo>
                  <a:pt x="907011" y="427443"/>
                </a:lnTo>
                <a:lnTo>
                  <a:pt x="773640" y="533285"/>
                </a:lnTo>
                <a:lnTo>
                  <a:pt x="648874" y="648874"/>
                </a:lnTo>
                <a:lnTo>
                  <a:pt x="533285" y="773640"/>
                </a:lnTo>
                <a:lnTo>
                  <a:pt x="427443" y="907011"/>
                </a:lnTo>
                <a:lnTo>
                  <a:pt x="331917" y="1048419"/>
                </a:lnTo>
                <a:lnTo>
                  <a:pt x="247278" y="1197292"/>
                </a:lnTo>
                <a:lnTo>
                  <a:pt x="174097" y="1353061"/>
                </a:lnTo>
                <a:lnTo>
                  <a:pt x="112942" y="1515156"/>
                </a:lnTo>
                <a:lnTo>
                  <a:pt x="64385" y="1683006"/>
                </a:lnTo>
                <a:lnTo>
                  <a:pt x="28995" y="1856042"/>
                </a:lnTo>
                <a:lnTo>
                  <a:pt x="7343" y="2033692"/>
                </a:lnTo>
                <a:lnTo>
                  <a:pt x="0" y="2215388"/>
                </a:lnTo>
                <a:lnTo>
                  <a:pt x="2215387" y="2215388"/>
                </a:lnTo>
                <a:lnTo>
                  <a:pt x="2215387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/>
          <p:nvPr/>
        </p:nvSpPr>
        <p:spPr>
          <a:xfrm>
            <a:off x="2289237" y="1517046"/>
            <a:ext cx="2215515" cy="2215515"/>
          </a:xfrm>
          <a:custGeom>
            <a:avLst/>
            <a:gdLst/>
            <a:ahLst/>
            <a:cxnLst/>
            <a:rect l="l" t="t" r="r" b="b"/>
            <a:pathLst>
              <a:path w="2215515" h="2215515">
                <a:moveTo>
                  <a:pt x="0" y="2215388"/>
                </a:moveTo>
                <a:lnTo>
                  <a:pt x="7343" y="2033692"/>
                </a:lnTo>
                <a:lnTo>
                  <a:pt x="28995" y="1856042"/>
                </a:lnTo>
                <a:lnTo>
                  <a:pt x="64385" y="1683006"/>
                </a:lnTo>
                <a:lnTo>
                  <a:pt x="112942" y="1515156"/>
                </a:lnTo>
                <a:lnTo>
                  <a:pt x="174097" y="1353061"/>
                </a:lnTo>
                <a:lnTo>
                  <a:pt x="247278" y="1197292"/>
                </a:lnTo>
                <a:lnTo>
                  <a:pt x="331917" y="1048419"/>
                </a:lnTo>
                <a:lnTo>
                  <a:pt x="427443" y="907011"/>
                </a:lnTo>
                <a:lnTo>
                  <a:pt x="533285" y="773640"/>
                </a:lnTo>
                <a:lnTo>
                  <a:pt x="648874" y="648874"/>
                </a:lnTo>
                <a:lnTo>
                  <a:pt x="773640" y="533285"/>
                </a:lnTo>
                <a:lnTo>
                  <a:pt x="907011" y="427443"/>
                </a:lnTo>
                <a:lnTo>
                  <a:pt x="1048419" y="331917"/>
                </a:lnTo>
                <a:lnTo>
                  <a:pt x="1197292" y="247278"/>
                </a:lnTo>
                <a:lnTo>
                  <a:pt x="1353061" y="174097"/>
                </a:lnTo>
                <a:lnTo>
                  <a:pt x="1515156" y="112942"/>
                </a:lnTo>
                <a:lnTo>
                  <a:pt x="1683006" y="64385"/>
                </a:lnTo>
                <a:lnTo>
                  <a:pt x="1856042" y="28995"/>
                </a:lnTo>
                <a:lnTo>
                  <a:pt x="2033692" y="7343"/>
                </a:lnTo>
                <a:lnTo>
                  <a:pt x="2215387" y="0"/>
                </a:lnTo>
                <a:lnTo>
                  <a:pt x="2215387" y="2215388"/>
                </a:lnTo>
                <a:lnTo>
                  <a:pt x="0" y="221538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0"/>
          <p:cNvSpPr/>
          <p:nvPr/>
        </p:nvSpPr>
        <p:spPr>
          <a:xfrm>
            <a:off x="4606987" y="1517046"/>
            <a:ext cx="2215515" cy="2215515"/>
          </a:xfrm>
          <a:custGeom>
            <a:avLst/>
            <a:gdLst/>
            <a:ahLst/>
            <a:cxnLst/>
            <a:rect l="l" t="t" r="r" b="b"/>
            <a:pathLst>
              <a:path w="2215515" h="2215515">
                <a:moveTo>
                  <a:pt x="0" y="0"/>
                </a:moveTo>
                <a:lnTo>
                  <a:pt x="0" y="2215388"/>
                </a:lnTo>
                <a:lnTo>
                  <a:pt x="2215515" y="2215388"/>
                </a:lnTo>
                <a:lnTo>
                  <a:pt x="2208170" y="2033692"/>
                </a:lnTo>
                <a:lnTo>
                  <a:pt x="2186518" y="1856042"/>
                </a:lnTo>
                <a:lnTo>
                  <a:pt x="2151129" y="1683006"/>
                </a:lnTo>
                <a:lnTo>
                  <a:pt x="2102571" y="1515156"/>
                </a:lnTo>
                <a:lnTo>
                  <a:pt x="2041415" y="1353061"/>
                </a:lnTo>
                <a:lnTo>
                  <a:pt x="1968232" y="1197292"/>
                </a:lnTo>
                <a:lnTo>
                  <a:pt x="1883591" y="1048419"/>
                </a:lnTo>
                <a:lnTo>
                  <a:pt x="1788063" y="907011"/>
                </a:lnTo>
                <a:lnTo>
                  <a:pt x="1682217" y="773640"/>
                </a:lnTo>
                <a:lnTo>
                  <a:pt x="1566624" y="648874"/>
                </a:lnTo>
                <a:lnTo>
                  <a:pt x="1441853" y="533285"/>
                </a:lnTo>
                <a:lnTo>
                  <a:pt x="1308475" y="427443"/>
                </a:lnTo>
                <a:lnTo>
                  <a:pt x="1167060" y="331917"/>
                </a:lnTo>
                <a:lnTo>
                  <a:pt x="1018178" y="247278"/>
                </a:lnTo>
                <a:lnTo>
                  <a:pt x="862399" y="174097"/>
                </a:lnTo>
                <a:lnTo>
                  <a:pt x="700293" y="112942"/>
                </a:lnTo>
                <a:lnTo>
                  <a:pt x="532430" y="64385"/>
                </a:lnTo>
                <a:lnTo>
                  <a:pt x="359380" y="28995"/>
                </a:lnTo>
                <a:lnTo>
                  <a:pt x="181713" y="73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1"/>
          <p:cNvSpPr/>
          <p:nvPr/>
        </p:nvSpPr>
        <p:spPr>
          <a:xfrm>
            <a:off x="4606987" y="1517046"/>
            <a:ext cx="2215515" cy="2215515"/>
          </a:xfrm>
          <a:custGeom>
            <a:avLst/>
            <a:gdLst/>
            <a:ahLst/>
            <a:cxnLst/>
            <a:rect l="l" t="t" r="r" b="b"/>
            <a:pathLst>
              <a:path w="2215515" h="2215515">
                <a:moveTo>
                  <a:pt x="0" y="0"/>
                </a:moveTo>
                <a:lnTo>
                  <a:pt x="181713" y="7343"/>
                </a:lnTo>
                <a:lnTo>
                  <a:pt x="359380" y="28995"/>
                </a:lnTo>
                <a:lnTo>
                  <a:pt x="532430" y="64385"/>
                </a:lnTo>
                <a:lnTo>
                  <a:pt x="700293" y="112942"/>
                </a:lnTo>
                <a:lnTo>
                  <a:pt x="862399" y="174097"/>
                </a:lnTo>
                <a:lnTo>
                  <a:pt x="1018178" y="247278"/>
                </a:lnTo>
                <a:lnTo>
                  <a:pt x="1167060" y="331917"/>
                </a:lnTo>
                <a:lnTo>
                  <a:pt x="1308475" y="427443"/>
                </a:lnTo>
                <a:lnTo>
                  <a:pt x="1441853" y="533285"/>
                </a:lnTo>
                <a:lnTo>
                  <a:pt x="1566624" y="648874"/>
                </a:lnTo>
                <a:lnTo>
                  <a:pt x="1682217" y="773640"/>
                </a:lnTo>
                <a:lnTo>
                  <a:pt x="1788063" y="907011"/>
                </a:lnTo>
                <a:lnTo>
                  <a:pt x="1883591" y="1048419"/>
                </a:lnTo>
                <a:lnTo>
                  <a:pt x="1968232" y="1197292"/>
                </a:lnTo>
                <a:lnTo>
                  <a:pt x="2041415" y="1353061"/>
                </a:lnTo>
                <a:lnTo>
                  <a:pt x="2102571" y="1515156"/>
                </a:lnTo>
                <a:lnTo>
                  <a:pt x="2151129" y="1683006"/>
                </a:lnTo>
                <a:lnTo>
                  <a:pt x="2186518" y="1856042"/>
                </a:lnTo>
                <a:lnTo>
                  <a:pt x="2208170" y="2033692"/>
                </a:lnTo>
                <a:lnTo>
                  <a:pt x="2215515" y="2215388"/>
                </a:lnTo>
                <a:lnTo>
                  <a:pt x="0" y="221538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2"/>
          <p:cNvSpPr txBox="1"/>
          <p:nvPr/>
        </p:nvSpPr>
        <p:spPr>
          <a:xfrm>
            <a:off x="3250500" y="2418780"/>
            <a:ext cx="2612390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81480" algn="l"/>
              </a:tabLst>
            </a:pPr>
            <a:r>
              <a:rPr sz="3600" b="1" spc="-35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遵</a:t>
            </a:r>
            <a:r>
              <a:rPr sz="3600" b="1" spc="-4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守</a:t>
            </a:r>
            <a:r>
              <a:rPr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	</a:t>
            </a:r>
            <a:r>
              <a:rPr sz="3600" b="1" spc="-35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愛不</a:t>
            </a:r>
            <a:endParaRPr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新細明體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1681480" algn="l"/>
              </a:tabLst>
            </a:pPr>
            <a:r>
              <a:rPr sz="3600" b="1" spc="-3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法</a:t>
            </a:r>
            <a:r>
              <a:rPr sz="3600" b="1" spc="-4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律</a:t>
            </a:r>
            <a:r>
              <a:rPr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	</a:t>
            </a:r>
            <a:r>
              <a:rPr sz="3600" b="1" spc="-3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僥倖</a:t>
            </a:r>
            <a:endParaRPr sz="3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新細明體"/>
            </a:endParaRPr>
          </a:p>
        </p:txBody>
      </p:sp>
      <p:sp>
        <p:nvSpPr>
          <p:cNvPr id="26" name="object 13"/>
          <p:cNvSpPr/>
          <p:nvPr/>
        </p:nvSpPr>
        <p:spPr>
          <a:xfrm>
            <a:off x="4606987" y="3834796"/>
            <a:ext cx="2215515" cy="2215515"/>
          </a:xfrm>
          <a:custGeom>
            <a:avLst/>
            <a:gdLst/>
            <a:ahLst/>
            <a:cxnLst/>
            <a:rect l="l" t="t" r="r" b="b"/>
            <a:pathLst>
              <a:path w="2215515" h="2215515">
                <a:moveTo>
                  <a:pt x="2215515" y="0"/>
                </a:moveTo>
                <a:lnTo>
                  <a:pt x="0" y="0"/>
                </a:lnTo>
                <a:lnTo>
                  <a:pt x="0" y="2215464"/>
                </a:lnTo>
                <a:lnTo>
                  <a:pt x="181713" y="2208119"/>
                </a:lnTo>
                <a:lnTo>
                  <a:pt x="359380" y="2186466"/>
                </a:lnTo>
                <a:lnTo>
                  <a:pt x="532430" y="2151074"/>
                </a:lnTo>
                <a:lnTo>
                  <a:pt x="700293" y="2102513"/>
                </a:lnTo>
                <a:lnTo>
                  <a:pt x="862399" y="2041355"/>
                </a:lnTo>
                <a:lnTo>
                  <a:pt x="1018178" y="1968168"/>
                </a:lnTo>
                <a:lnTo>
                  <a:pt x="1167060" y="1883525"/>
                </a:lnTo>
                <a:lnTo>
                  <a:pt x="1308475" y="1787993"/>
                </a:lnTo>
                <a:lnTo>
                  <a:pt x="1441853" y="1682146"/>
                </a:lnTo>
                <a:lnTo>
                  <a:pt x="1566624" y="1566551"/>
                </a:lnTo>
                <a:lnTo>
                  <a:pt x="1682217" y="1441780"/>
                </a:lnTo>
                <a:lnTo>
                  <a:pt x="1788063" y="1308403"/>
                </a:lnTo>
                <a:lnTo>
                  <a:pt x="1883591" y="1166990"/>
                </a:lnTo>
                <a:lnTo>
                  <a:pt x="1968232" y="1018111"/>
                </a:lnTo>
                <a:lnTo>
                  <a:pt x="2041415" y="862337"/>
                </a:lnTo>
                <a:lnTo>
                  <a:pt x="2102571" y="700239"/>
                </a:lnTo>
                <a:lnTo>
                  <a:pt x="2151129" y="532385"/>
                </a:lnTo>
                <a:lnTo>
                  <a:pt x="2186518" y="359347"/>
                </a:lnTo>
                <a:lnTo>
                  <a:pt x="2208170" y="181695"/>
                </a:lnTo>
                <a:lnTo>
                  <a:pt x="2215515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4"/>
          <p:cNvSpPr/>
          <p:nvPr/>
        </p:nvSpPr>
        <p:spPr>
          <a:xfrm>
            <a:off x="4606987" y="3834796"/>
            <a:ext cx="2215515" cy="2215515"/>
          </a:xfrm>
          <a:custGeom>
            <a:avLst/>
            <a:gdLst/>
            <a:ahLst/>
            <a:cxnLst/>
            <a:rect l="l" t="t" r="r" b="b"/>
            <a:pathLst>
              <a:path w="2215515" h="2215515">
                <a:moveTo>
                  <a:pt x="2215515" y="0"/>
                </a:moveTo>
                <a:lnTo>
                  <a:pt x="2208170" y="181695"/>
                </a:lnTo>
                <a:lnTo>
                  <a:pt x="2186518" y="359347"/>
                </a:lnTo>
                <a:lnTo>
                  <a:pt x="2151129" y="532385"/>
                </a:lnTo>
                <a:lnTo>
                  <a:pt x="2102571" y="700239"/>
                </a:lnTo>
                <a:lnTo>
                  <a:pt x="2041415" y="862337"/>
                </a:lnTo>
                <a:lnTo>
                  <a:pt x="1968232" y="1018111"/>
                </a:lnTo>
                <a:lnTo>
                  <a:pt x="1883591" y="1166990"/>
                </a:lnTo>
                <a:lnTo>
                  <a:pt x="1788063" y="1308403"/>
                </a:lnTo>
                <a:lnTo>
                  <a:pt x="1682217" y="1441780"/>
                </a:lnTo>
                <a:lnTo>
                  <a:pt x="1566624" y="1566551"/>
                </a:lnTo>
                <a:lnTo>
                  <a:pt x="1441853" y="1682146"/>
                </a:lnTo>
                <a:lnTo>
                  <a:pt x="1308475" y="1787993"/>
                </a:lnTo>
                <a:lnTo>
                  <a:pt x="1167060" y="1883525"/>
                </a:lnTo>
                <a:lnTo>
                  <a:pt x="1018178" y="1968168"/>
                </a:lnTo>
                <a:lnTo>
                  <a:pt x="862399" y="2041355"/>
                </a:lnTo>
                <a:lnTo>
                  <a:pt x="700293" y="2102513"/>
                </a:lnTo>
                <a:lnTo>
                  <a:pt x="532430" y="2151074"/>
                </a:lnTo>
                <a:lnTo>
                  <a:pt x="359380" y="2186466"/>
                </a:lnTo>
                <a:lnTo>
                  <a:pt x="181713" y="2208119"/>
                </a:lnTo>
                <a:lnTo>
                  <a:pt x="0" y="2215464"/>
                </a:lnTo>
                <a:lnTo>
                  <a:pt x="0" y="0"/>
                </a:lnTo>
                <a:lnTo>
                  <a:pt x="2215515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5"/>
          <p:cNvSpPr txBox="1"/>
          <p:nvPr/>
        </p:nvSpPr>
        <p:spPr>
          <a:xfrm>
            <a:off x="4919535" y="4088058"/>
            <a:ext cx="942975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99"/>
              </a:lnSpc>
            </a:pPr>
            <a:r>
              <a:rPr sz="3600" b="1" spc="-25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道德 提升</a:t>
            </a:r>
            <a:endParaRPr sz="36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新細明體"/>
            </a:endParaRPr>
          </a:p>
        </p:txBody>
      </p:sp>
      <p:sp>
        <p:nvSpPr>
          <p:cNvPr id="29" name="object 16"/>
          <p:cNvSpPr/>
          <p:nvPr/>
        </p:nvSpPr>
        <p:spPr>
          <a:xfrm>
            <a:off x="2291270" y="3868579"/>
            <a:ext cx="2215515" cy="2215515"/>
          </a:xfrm>
          <a:custGeom>
            <a:avLst/>
            <a:gdLst/>
            <a:ahLst/>
            <a:cxnLst/>
            <a:rect l="l" t="t" r="r" b="b"/>
            <a:pathLst>
              <a:path w="2215515" h="2215515">
                <a:moveTo>
                  <a:pt x="2215388" y="0"/>
                </a:moveTo>
                <a:lnTo>
                  <a:pt x="0" y="0"/>
                </a:lnTo>
                <a:lnTo>
                  <a:pt x="7343" y="181695"/>
                </a:lnTo>
                <a:lnTo>
                  <a:pt x="28995" y="359347"/>
                </a:lnTo>
                <a:lnTo>
                  <a:pt x="64385" y="532385"/>
                </a:lnTo>
                <a:lnTo>
                  <a:pt x="112942" y="700239"/>
                </a:lnTo>
                <a:lnTo>
                  <a:pt x="174097" y="862337"/>
                </a:lnTo>
                <a:lnTo>
                  <a:pt x="247278" y="1018111"/>
                </a:lnTo>
                <a:lnTo>
                  <a:pt x="331917" y="1166990"/>
                </a:lnTo>
                <a:lnTo>
                  <a:pt x="427443" y="1308403"/>
                </a:lnTo>
                <a:lnTo>
                  <a:pt x="533285" y="1441780"/>
                </a:lnTo>
                <a:lnTo>
                  <a:pt x="648874" y="1566551"/>
                </a:lnTo>
                <a:lnTo>
                  <a:pt x="773640" y="1682146"/>
                </a:lnTo>
                <a:lnTo>
                  <a:pt x="907011" y="1787993"/>
                </a:lnTo>
                <a:lnTo>
                  <a:pt x="1048419" y="1883525"/>
                </a:lnTo>
                <a:lnTo>
                  <a:pt x="1197292" y="1968168"/>
                </a:lnTo>
                <a:lnTo>
                  <a:pt x="1353061" y="2041355"/>
                </a:lnTo>
                <a:lnTo>
                  <a:pt x="1515156" y="2102513"/>
                </a:lnTo>
                <a:lnTo>
                  <a:pt x="1683006" y="2151074"/>
                </a:lnTo>
                <a:lnTo>
                  <a:pt x="1856042" y="2186466"/>
                </a:lnTo>
                <a:lnTo>
                  <a:pt x="2033692" y="2208119"/>
                </a:lnTo>
                <a:lnTo>
                  <a:pt x="2215388" y="2215464"/>
                </a:lnTo>
                <a:lnTo>
                  <a:pt x="2215388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7"/>
          <p:cNvSpPr/>
          <p:nvPr/>
        </p:nvSpPr>
        <p:spPr>
          <a:xfrm>
            <a:off x="2291270" y="3868579"/>
            <a:ext cx="2215515" cy="2215515"/>
          </a:xfrm>
          <a:custGeom>
            <a:avLst/>
            <a:gdLst/>
            <a:ahLst/>
            <a:cxnLst/>
            <a:rect l="l" t="t" r="r" b="b"/>
            <a:pathLst>
              <a:path w="2215515" h="2215515">
                <a:moveTo>
                  <a:pt x="2215388" y="2215464"/>
                </a:moveTo>
                <a:lnTo>
                  <a:pt x="2033692" y="2208119"/>
                </a:lnTo>
                <a:lnTo>
                  <a:pt x="1856042" y="2186466"/>
                </a:lnTo>
                <a:lnTo>
                  <a:pt x="1683006" y="2151074"/>
                </a:lnTo>
                <a:lnTo>
                  <a:pt x="1515156" y="2102513"/>
                </a:lnTo>
                <a:lnTo>
                  <a:pt x="1353061" y="2041355"/>
                </a:lnTo>
                <a:lnTo>
                  <a:pt x="1197292" y="1968168"/>
                </a:lnTo>
                <a:lnTo>
                  <a:pt x="1048419" y="1883525"/>
                </a:lnTo>
                <a:lnTo>
                  <a:pt x="907011" y="1787993"/>
                </a:lnTo>
                <a:lnTo>
                  <a:pt x="773640" y="1682146"/>
                </a:lnTo>
                <a:lnTo>
                  <a:pt x="648874" y="1566551"/>
                </a:lnTo>
                <a:lnTo>
                  <a:pt x="533285" y="1441780"/>
                </a:lnTo>
                <a:lnTo>
                  <a:pt x="427443" y="1308403"/>
                </a:lnTo>
                <a:lnTo>
                  <a:pt x="331917" y="1166990"/>
                </a:lnTo>
                <a:lnTo>
                  <a:pt x="247278" y="1018111"/>
                </a:lnTo>
                <a:lnTo>
                  <a:pt x="174097" y="862337"/>
                </a:lnTo>
                <a:lnTo>
                  <a:pt x="112942" y="700239"/>
                </a:lnTo>
                <a:lnTo>
                  <a:pt x="64385" y="532385"/>
                </a:lnTo>
                <a:lnTo>
                  <a:pt x="28995" y="359347"/>
                </a:lnTo>
                <a:lnTo>
                  <a:pt x="7343" y="181695"/>
                </a:lnTo>
                <a:lnTo>
                  <a:pt x="0" y="0"/>
                </a:lnTo>
                <a:lnTo>
                  <a:pt x="2215388" y="0"/>
                </a:lnTo>
                <a:lnTo>
                  <a:pt x="2215388" y="221546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/>
          <p:cNvSpPr txBox="1"/>
          <p:nvPr/>
        </p:nvSpPr>
        <p:spPr>
          <a:xfrm>
            <a:off x="3252278" y="4121967"/>
            <a:ext cx="942975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安全</a:t>
            </a:r>
            <a:endParaRPr sz="36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新細明體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600" b="1" spc="-35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新細明體"/>
              </a:rPr>
              <a:t>禮讓</a:t>
            </a:r>
            <a:endParaRPr sz="36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新細明體"/>
            </a:endParaRPr>
          </a:p>
        </p:txBody>
      </p:sp>
      <p:sp>
        <p:nvSpPr>
          <p:cNvPr id="32" name="object 19"/>
          <p:cNvSpPr/>
          <p:nvPr/>
        </p:nvSpPr>
        <p:spPr>
          <a:xfrm>
            <a:off x="4214939" y="3364769"/>
            <a:ext cx="701040" cy="291465"/>
          </a:xfrm>
          <a:custGeom>
            <a:avLst/>
            <a:gdLst/>
            <a:ahLst/>
            <a:cxnLst/>
            <a:rect l="l" t="t" r="r" b="b"/>
            <a:pathLst>
              <a:path w="701039" h="291464">
                <a:moveTo>
                  <a:pt x="340867" y="0"/>
                </a:moveTo>
                <a:lnTo>
                  <a:pt x="285587" y="3809"/>
                </a:lnTo>
                <a:lnTo>
                  <a:pt x="233143" y="14836"/>
                </a:lnTo>
                <a:lnTo>
                  <a:pt x="184238" y="32482"/>
                </a:lnTo>
                <a:lnTo>
                  <a:pt x="139574" y="56148"/>
                </a:lnTo>
                <a:lnTo>
                  <a:pt x="99853" y="85232"/>
                </a:lnTo>
                <a:lnTo>
                  <a:pt x="65779" y="119137"/>
                </a:lnTo>
                <a:lnTo>
                  <a:pt x="38055" y="157261"/>
                </a:lnTo>
                <a:lnTo>
                  <a:pt x="17381" y="199005"/>
                </a:lnTo>
                <a:lnTo>
                  <a:pt x="4462" y="243771"/>
                </a:lnTo>
                <a:lnTo>
                  <a:pt x="0" y="290957"/>
                </a:lnTo>
                <a:lnTo>
                  <a:pt x="83208" y="288143"/>
                </a:lnTo>
                <a:lnTo>
                  <a:pt x="83901" y="275438"/>
                </a:lnTo>
                <a:lnTo>
                  <a:pt x="85538" y="262886"/>
                </a:lnTo>
                <a:lnTo>
                  <a:pt x="101103" y="214776"/>
                </a:lnTo>
                <a:lnTo>
                  <a:pt x="121640" y="181707"/>
                </a:lnTo>
                <a:lnTo>
                  <a:pt x="149128" y="152085"/>
                </a:lnTo>
                <a:lnTo>
                  <a:pt x="182986" y="126689"/>
                </a:lnTo>
                <a:lnTo>
                  <a:pt x="222630" y="106299"/>
                </a:lnTo>
                <a:lnTo>
                  <a:pt x="261297" y="93238"/>
                </a:lnTo>
                <a:lnTo>
                  <a:pt x="300999" y="85555"/>
                </a:lnTo>
                <a:lnTo>
                  <a:pt x="341019" y="83066"/>
                </a:lnTo>
                <a:lnTo>
                  <a:pt x="579149" y="83066"/>
                </a:lnTo>
                <a:lnTo>
                  <a:pt x="570803" y="76151"/>
                </a:lnTo>
                <a:lnTo>
                  <a:pt x="538479" y="53879"/>
                </a:lnTo>
                <a:lnTo>
                  <a:pt x="503230" y="35121"/>
                </a:lnTo>
                <a:lnTo>
                  <a:pt x="465450" y="20114"/>
                </a:lnTo>
                <a:lnTo>
                  <a:pt x="425533" y="9099"/>
                </a:lnTo>
                <a:lnTo>
                  <a:pt x="383874" y="2314"/>
                </a:lnTo>
                <a:lnTo>
                  <a:pt x="362514" y="583"/>
                </a:lnTo>
                <a:lnTo>
                  <a:pt x="340867" y="0"/>
                </a:lnTo>
                <a:close/>
              </a:path>
              <a:path w="701039" h="291464">
                <a:moveTo>
                  <a:pt x="700658" y="195580"/>
                </a:moveTo>
                <a:lnTo>
                  <a:pt x="534288" y="195580"/>
                </a:lnTo>
                <a:lnTo>
                  <a:pt x="640206" y="290957"/>
                </a:lnTo>
                <a:lnTo>
                  <a:pt x="700658" y="195580"/>
                </a:lnTo>
                <a:close/>
              </a:path>
              <a:path w="701039" h="291464">
                <a:moveTo>
                  <a:pt x="579149" y="83066"/>
                </a:moveTo>
                <a:lnTo>
                  <a:pt x="341019" y="83066"/>
                </a:lnTo>
                <a:lnTo>
                  <a:pt x="360925" y="83711"/>
                </a:lnTo>
                <a:lnTo>
                  <a:pt x="380641" y="85586"/>
                </a:lnTo>
                <a:lnTo>
                  <a:pt x="419147" y="92932"/>
                </a:lnTo>
                <a:lnTo>
                  <a:pt x="455821" y="104918"/>
                </a:lnTo>
                <a:lnTo>
                  <a:pt x="505827" y="131194"/>
                </a:lnTo>
                <a:lnTo>
                  <a:pt x="547676" y="166875"/>
                </a:lnTo>
                <a:lnTo>
                  <a:pt x="569848" y="195580"/>
                </a:lnTo>
                <a:lnTo>
                  <a:pt x="662939" y="195580"/>
                </a:lnTo>
                <a:lnTo>
                  <a:pt x="636218" y="145628"/>
                </a:lnTo>
                <a:lnTo>
                  <a:pt x="599723" y="101620"/>
                </a:lnTo>
                <a:lnTo>
                  <a:pt x="585743" y="88529"/>
                </a:lnTo>
                <a:lnTo>
                  <a:pt x="579149" y="83066"/>
                </a:lnTo>
                <a:close/>
              </a:path>
            </a:pathLst>
          </a:custGeom>
          <a:solidFill>
            <a:srgbClr val="D5D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0"/>
          <p:cNvSpPr/>
          <p:nvPr/>
        </p:nvSpPr>
        <p:spPr>
          <a:xfrm>
            <a:off x="4214939" y="3364769"/>
            <a:ext cx="701040" cy="291465"/>
          </a:xfrm>
          <a:custGeom>
            <a:avLst/>
            <a:gdLst/>
            <a:ahLst/>
            <a:cxnLst/>
            <a:rect l="l" t="t" r="r" b="b"/>
            <a:pathLst>
              <a:path w="701039" h="291464">
                <a:moveTo>
                  <a:pt x="0" y="290957"/>
                </a:moveTo>
                <a:lnTo>
                  <a:pt x="4462" y="243771"/>
                </a:lnTo>
                <a:lnTo>
                  <a:pt x="17381" y="199005"/>
                </a:lnTo>
                <a:lnTo>
                  <a:pt x="38055" y="157261"/>
                </a:lnTo>
                <a:lnTo>
                  <a:pt x="65779" y="119137"/>
                </a:lnTo>
                <a:lnTo>
                  <a:pt x="99853" y="85232"/>
                </a:lnTo>
                <a:lnTo>
                  <a:pt x="139574" y="56148"/>
                </a:lnTo>
                <a:lnTo>
                  <a:pt x="184238" y="32482"/>
                </a:lnTo>
                <a:lnTo>
                  <a:pt x="233143" y="14836"/>
                </a:lnTo>
                <a:lnTo>
                  <a:pt x="285587" y="3809"/>
                </a:lnTo>
                <a:lnTo>
                  <a:pt x="340867" y="0"/>
                </a:lnTo>
                <a:lnTo>
                  <a:pt x="362514" y="583"/>
                </a:lnTo>
                <a:lnTo>
                  <a:pt x="404896" y="5163"/>
                </a:lnTo>
                <a:lnTo>
                  <a:pt x="445734" y="14093"/>
                </a:lnTo>
                <a:lnTo>
                  <a:pt x="484632" y="27133"/>
                </a:lnTo>
                <a:lnTo>
                  <a:pt x="521196" y="44046"/>
                </a:lnTo>
                <a:lnTo>
                  <a:pt x="555031" y="64591"/>
                </a:lnTo>
                <a:lnTo>
                  <a:pt x="585743" y="88529"/>
                </a:lnTo>
                <a:lnTo>
                  <a:pt x="612937" y="115621"/>
                </a:lnTo>
                <a:lnTo>
                  <a:pt x="646268" y="161649"/>
                </a:lnTo>
                <a:lnTo>
                  <a:pt x="662939" y="195580"/>
                </a:lnTo>
                <a:lnTo>
                  <a:pt x="700658" y="195580"/>
                </a:lnTo>
                <a:lnTo>
                  <a:pt x="640206" y="290957"/>
                </a:lnTo>
                <a:lnTo>
                  <a:pt x="534288" y="195580"/>
                </a:lnTo>
                <a:lnTo>
                  <a:pt x="569848" y="195580"/>
                </a:lnTo>
                <a:lnTo>
                  <a:pt x="559395" y="180751"/>
                </a:lnTo>
                <a:lnTo>
                  <a:pt x="520802" y="142074"/>
                </a:lnTo>
                <a:lnTo>
                  <a:pt x="473246" y="112593"/>
                </a:lnTo>
                <a:lnTo>
                  <a:pt x="437758" y="98356"/>
                </a:lnTo>
                <a:lnTo>
                  <a:pt x="400078" y="88667"/>
                </a:lnTo>
                <a:lnTo>
                  <a:pt x="360925" y="83711"/>
                </a:lnTo>
                <a:lnTo>
                  <a:pt x="341019" y="83066"/>
                </a:lnTo>
                <a:lnTo>
                  <a:pt x="321014" y="83673"/>
                </a:lnTo>
                <a:lnTo>
                  <a:pt x="281063" y="88735"/>
                </a:lnTo>
                <a:lnTo>
                  <a:pt x="241789" y="99084"/>
                </a:lnTo>
                <a:lnTo>
                  <a:pt x="195586" y="119297"/>
                </a:lnTo>
                <a:lnTo>
                  <a:pt x="159735" y="143111"/>
                </a:lnTo>
                <a:lnTo>
                  <a:pt x="130059" y="171411"/>
                </a:lnTo>
                <a:lnTo>
                  <a:pt x="107141" y="203418"/>
                </a:lnTo>
                <a:lnTo>
                  <a:pt x="91561" y="238354"/>
                </a:lnTo>
                <a:lnTo>
                  <a:pt x="83208" y="288143"/>
                </a:lnTo>
                <a:lnTo>
                  <a:pt x="0" y="290957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1"/>
          <p:cNvSpPr/>
          <p:nvPr/>
        </p:nvSpPr>
        <p:spPr>
          <a:xfrm>
            <a:off x="4196142" y="3911505"/>
            <a:ext cx="701040" cy="291465"/>
          </a:xfrm>
          <a:custGeom>
            <a:avLst/>
            <a:gdLst/>
            <a:ahLst/>
            <a:cxnLst/>
            <a:rect l="l" t="t" r="r" b="b"/>
            <a:pathLst>
              <a:path w="701039" h="291464">
                <a:moveTo>
                  <a:pt x="130682" y="95504"/>
                </a:moveTo>
                <a:lnTo>
                  <a:pt x="37718" y="95504"/>
                </a:lnTo>
                <a:lnTo>
                  <a:pt x="45448" y="112773"/>
                </a:lnTo>
                <a:lnTo>
                  <a:pt x="75505" y="160808"/>
                </a:lnTo>
                <a:lnTo>
                  <a:pt x="100829" y="189442"/>
                </a:lnTo>
                <a:lnTo>
                  <a:pt x="129756" y="214932"/>
                </a:lnTo>
                <a:lnTo>
                  <a:pt x="162067" y="237204"/>
                </a:lnTo>
                <a:lnTo>
                  <a:pt x="197309" y="255962"/>
                </a:lnTo>
                <a:lnTo>
                  <a:pt x="235085" y="270969"/>
                </a:lnTo>
                <a:lnTo>
                  <a:pt x="274999" y="281984"/>
                </a:lnTo>
                <a:lnTo>
                  <a:pt x="316657" y="288769"/>
                </a:lnTo>
                <a:lnTo>
                  <a:pt x="359663" y="291084"/>
                </a:lnTo>
                <a:lnTo>
                  <a:pt x="387632" y="290119"/>
                </a:lnTo>
                <a:lnTo>
                  <a:pt x="441613" y="282625"/>
                </a:lnTo>
                <a:lnTo>
                  <a:pt x="492400" y="268212"/>
                </a:lnTo>
                <a:lnTo>
                  <a:pt x="539292" y="247477"/>
                </a:lnTo>
                <a:lnTo>
                  <a:pt x="581585" y="221021"/>
                </a:lnTo>
                <a:lnTo>
                  <a:pt x="598155" y="207918"/>
                </a:lnTo>
                <a:lnTo>
                  <a:pt x="359580" y="207918"/>
                </a:lnTo>
                <a:lnTo>
                  <a:pt x="339672" y="207280"/>
                </a:lnTo>
                <a:lnTo>
                  <a:pt x="300516" y="202343"/>
                </a:lnTo>
                <a:lnTo>
                  <a:pt x="262837" y="192673"/>
                </a:lnTo>
                <a:lnTo>
                  <a:pt x="227346" y="178454"/>
                </a:lnTo>
                <a:lnTo>
                  <a:pt x="179779" y="148996"/>
                </a:lnTo>
                <a:lnTo>
                  <a:pt x="141154" y="110331"/>
                </a:lnTo>
                <a:lnTo>
                  <a:pt x="130682" y="95504"/>
                </a:lnTo>
                <a:close/>
              </a:path>
              <a:path w="701039" h="291464">
                <a:moveTo>
                  <a:pt x="700659" y="0"/>
                </a:moveTo>
                <a:lnTo>
                  <a:pt x="617450" y="2813"/>
                </a:lnTo>
                <a:lnTo>
                  <a:pt x="616756" y="15518"/>
                </a:lnTo>
                <a:lnTo>
                  <a:pt x="615115" y="28070"/>
                </a:lnTo>
                <a:lnTo>
                  <a:pt x="599526" y="76180"/>
                </a:lnTo>
                <a:lnTo>
                  <a:pt x="578969" y="109249"/>
                </a:lnTo>
                <a:lnTo>
                  <a:pt x="551473" y="138871"/>
                </a:lnTo>
                <a:lnTo>
                  <a:pt x="517629" y="164267"/>
                </a:lnTo>
                <a:lnTo>
                  <a:pt x="478027" y="184657"/>
                </a:lnTo>
                <a:lnTo>
                  <a:pt x="439330" y="197722"/>
                </a:lnTo>
                <a:lnTo>
                  <a:pt x="399610" y="205414"/>
                </a:lnTo>
                <a:lnTo>
                  <a:pt x="359580" y="207918"/>
                </a:lnTo>
                <a:lnTo>
                  <a:pt x="598155" y="207918"/>
                </a:lnTo>
                <a:lnTo>
                  <a:pt x="634870" y="171919"/>
                </a:lnTo>
                <a:lnTo>
                  <a:pt x="662600" y="133779"/>
                </a:lnTo>
                <a:lnTo>
                  <a:pt x="683276" y="92013"/>
                </a:lnTo>
                <a:lnTo>
                  <a:pt x="696196" y="47220"/>
                </a:lnTo>
                <a:lnTo>
                  <a:pt x="699528" y="23876"/>
                </a:lnTo>
                <a:lnTo>
                  <a:pt x="700659" y="0"/>
                </a:lnTo>
                <a:close/>
              </a:path>
              <a:path w="701039" h="291464">
                <a:moveTo>
                  <a:pt x="60451" y="0"/>
                </a:moveTo>
                <a:lnTo>
                  <a:pt x="0" y="95504"/>
                </a:lnTo>
                <a:lnTo>
                  <a:pt x="166369" y="95504"/>
                </a:lnTo>
                <a:lnTo>
                  <a:pt x="60451" y="0"/>
                </a:lnTo>
                <a:close/>
              </a:path>
            </a:pathLst>
          </a:custGeom>
          <a:solidFill>
            <a:srgbClr val="D5D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2"/>
          <p:cNvSpPr/>
          <p:nvPr/>
        </p:nvSpPr>
        <p:spPr>
          <a:xfrm>
            <a:off x="4196142" y="3911505"/>
            <a:ext cx="701040" cy="291465"/>
          </a:xfrm>
          <a:custGeom>
            <a:avLst/>
            <a:gdLst/>
            <a:ahLst/>
            <a:cxnLst/>
            <a:rect l="l" t="t" r="r" b="b"/>
            <a:pathLst>
              <a:path w="701039" h="291464">
                <a:moveTo>
                  <a:pt x="700659" y="0"/>
                </a:moveTo>
                <a:lnTo>
                  <a:pt x="696196" y="47220"/>
                </a:lnTo>
                <a:lnTo>
                  <a:pt x="683276" y="92013"/>
                </a:lnTo>
                <a:lnTo>
                  <a:pt x="662600" y="133779"/>
                </a:lnTo>
                <a:lnTo>
                  <a:pt x="634870" y="171919"/>
                </a:lnTo>
                <a:lnTo>
                  <a:pt x="600789" y="205835"/>
                </a:lnTo>
                <a:lnTo>
                  <a:pt x="561057" y="234927"/>
                </a:lnTo>
                <a:lnTo>
                  <a:pt x="516377" y="258597"/>
                </a:lnTo>
                <a:lnTo>
                  <a:pt x="467450" y="276246"/>
                </a:lnTo>
                <a:lnTo>
                  <a:pt x="414978" y="287274"/>
                </a:lnTo>
                <a:lnTo>
                  <a:pt x="359663" y="291084"/>
                </a:lnTo>
                <a:lnTo>
                  <a:pt x="338017" y="290500"/>
                </a:lnTo>
                <a:lnTo>
                  <a:pt x="295635" y="285920"/>
                </a:lnTo>
                <a:lnTo>
                  <a:pt x="254799" y="276990"/>
                </a:lnTo>
                <a:lnTo>
                  <a:pt x="215905" y="263950"/>
                </a:lnTo>
                <a:lnTo>
                  <a:pt x="179347" y="247037"/>
                </a:lnTo>
                <a:lnTo>
                  <a:pt x="145521" y="226492"/>
                </a:lnTo>
                <a:lnTo>
                  <a:pt x="114822" y="202554"/>
                </a:lnTo>
                <a:lnTo>
                  <a:pt x="87647" y="175462"/>
                </a:lnTo>
                <a:lnTo>
                  <a:pt x="54356" y="129434"/>
                </a:lnTo>
                <a:lnTo>
                  <a:pt x="37718" y="95504"/>
                </a:lnTo>
                <a:lnTo>
                  <a:pt x="0" y="95504"/>
                </a:lnTo>
                <a:lnTo>
                  <a:pt x="60451" y="0"/>
                </a:lnTo>
                <a:lnTo>
                  <a:pt x="166369" y="95504"/>
                </a:lnTo>
                <a:lnTo>
                  <a:pt x="130682" y="95504"/>
                </a:lnTo>
                <a:lnTo>
                  <a:pt x="141154" y="110331"/>
                </a:lnTo>
                <a:lnTo>
                  <a:pt x="179779" y="148996"/>
                </a:lnTo>
                <a:lnTo>
                  <a:pt x="227346" y="178454"/>
                </a:lnTo>
                <a:lnTo>
                  <a:pt x="262837" y="192673"/>
                </a:lnTo>
                <a:lnTo>
                  <a:pt x="300516" y="202343"/>
                </a:lnTo>
                <a:lnTo>
                  <a:pt x="339672" y="207280"/>
                </a:lnTo>
                <a:lnTo>
                  <a:pt x="359580" y="207918"/>
                </a:lnTo>
                <a:lnTo>
                  <a:pt x="379589" y="207303"/>
                </a:lnTo>
                <a:lnTo>
                  <a:pt x="419553" y="202228"/>
                </a:lnTo>
                <a:lnTo>
                  <a:pt x="458851" y="191873"/>
                </a:lnTo>
                <a:lnTo>
                  <a:pt x="505039" y="171659"/>
                </a:lnTo>
                <a:lnTo>
                  <a:pt x="540868" y="147845"/>
                </a:lnTo>
                <a:lnTo>
                  <a:pt x="570546" y="119545"/>
                </a:lnTo>
                <a:lnTo>
                  <a:pt x="593481" y="87538"/>
                </a:lnTo>
                <a:lnTo>
                  <a:pt x="609082" y="52602"/>
                </a:lnTo>
                <a:lnTo>
                  <a:pt x="617450" y="2813"/>
                </a:lnTo>
                <a:lnTo>
                  <a:pt x="700659" y="0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995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112</Words>
  <Application>Microsoft Office PowerPoint</Application>
  <PresentationFormat>如螢幕大小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道德與法律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2014pc</dc:creator>
  <cp:lastModifiedBy>PowerUser</cp:lastModifiedBy>
  <cp:revision>6</cp:revision>
  <dcterms:created xsi:type="dcterms:W3CDTF">2015-09-25T10:40:09Z</dcterms:created>
  <dcterms:modified xsi:type="dcterms:W3CDTF">2015-12-18T09:05:08Z</dcterms:modified>
</cp:coreProperties>
</file>