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4FD713-9688-4C3C-B95C-E81FD5B97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C1C638-CF90-4216-9099-C8FCE230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611C83-B146-4E71-8D05-23D849B4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180493-79FC-4585-8449-BAD8F4E9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805B34-1B95-4141-8688-8DD9C73A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35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697330-9870-4DE9-A344-7F5CA7D2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552239E-DF88-4D35-8C3A-8C9761F51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999DE1-79CF-49E2-AB0B-7503E3E4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BF5094-AA05-4FE7-909A-B530B197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979DD8-0B23-4A77-8DA1-7ADC2E5C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07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742B0A3-BCEF-4C97-BFA8-B9B7F5E72E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704A46-62B4-4B93-8B29-7EE029E5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2DFDE8-3A44-4579-B9E8-067CD68A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66DABE-81C4-4F7C-9886-37849F3B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D27532-3C5E-48E3-8EA8-DF21C5A1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14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A28E1A-6CDD-44EE-9C9E-39F2D185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E61F16-1910-4AEC-8F3A-ECD0DC445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750B1D-5B0F-4422-A960-4BBBE109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22A142-099D-40AA-B2FD-41219AB8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23C9B6-93F2-46A2-BD1F-07E65AEC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19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7F25F8-6B0B-4021-8FC8-6908B4D4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9E16D8-E5C0-43BE-96B9-D165C168B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0FDE7D-0719-4358-90DE-492027D9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3A0B67-7E43-46B4-9F64-519EBBEC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99B83D-8A09-4620-9C6E-62F43868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0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B7302E-C488-4614-A016-B01F40F2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11BB74-61AB-4A92-909B-B8649D026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4684EF-B6A4-4768-8118-80B51F63D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14E8989-16C1-4C2D-9740-3CEDD1B4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8F3930-2BED-41BC-BD3E-24B0D462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E82F59-51DB-4E28-9154-C7A292EE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1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0F8001-EC79-423B-BA96-C1A4267C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9C62A1-361F-4B76-A2CB-B13F990E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6CE556-C635-4BC3-9AE6-EC643FD45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E8DFFF-A5CB-4AF0-BB1A-3BB2A2723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DA926C-2D30-4733-91F3-7BD49C4CF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E59600-AC5B-4E7C-B6D3-F4037F97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18757F7-813C-4F29-94BF-5E51D1A6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E80943F-C41C-4985-BDC9-4A6D45CD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80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5D025-FBFD-4FD2-B63A-C18BA5E5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E5E128C-DE30-4363-B03C-8694A30B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E2AA8B0-BB96-4091-9D2E-DDBF32F8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993992D-ADCF-488B-918B-9C6B0AC8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96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B5CC15B-C8E1-47A5-81F5-E3374C60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8DDC149-8E7E-4A4A-B03A-13B50F61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038FC1-FE34-45B2-858D-8D2628B3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35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CB2F-7942-4689-858F-953F492CD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98DE70-A07E-4508-B6D5-42AB8DC2E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C124595-BBB5-4DD8-A668-B4991715B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3D8FC6-510B-434B-B7E8-3C474930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BBDC38-CE95-4EE0-9157-75122A70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0DD629-E1CB-47F5-9558-54EA5047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36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AA6CF-FFCF-411B-8BF8-49FC02A0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647A5E2-5A04-4B72-9A02-D638AEFAA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6925B2-2AD1-40BC-95E3-797651466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37D65F-E39D-468F-A4B7-9E95D929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95C5DE-76E3-46F5-8C75-2A0DE4DE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E421C7-F5A0-405A-9B71-B7FEAC4B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32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039B461-CC17-4B53-B2AF-931B1C15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FA2349-329A-4102-A7BE-23E48F26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AF1AA1-696E-492D-8825-02F8FAD95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AD8D-4F22-4F30-B5D1-7EE7AB3D065D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9DFDF4-5477-410B-B8E6-74883C6BE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6D5783-3B7F-4C00-9483-12A42109A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C228-DFD5-4A8B-9C1A-3D757588C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07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O17t5osyWwQ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ABF277-94EB-410A-9C8F-386CFCB8C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158" y="320512"/>
            <a:ext cx="9144000" cy="1228676"/>
          </a:xfrm>
        </p:spPr>
        <p:txBody>
          <a:bodyPr/>
          <a:lstStyle/>
          <a:p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水果拼盤</a:t>
            </a:r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DIY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8628475-58BB-4001-8160-A212977E9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403" y="6149058"/>
            <a:ext cx="9144000" cy="605247"/>
          </a:xfrm>
        </p:spPr>
        <p:txBody>
          <a:bodyPr/>
          <a:lstStyle/>
          <a:p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  <a:hlinkClick r:id="rId2"/>
              </a:rPr>
              <a:t>https://www.youtube.com/watch?v=O17t5osyWwQ</a:t>
            </a:r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</a:p>
        </p:txBody>
      </p:sp>
      <p:pic>
        <p:nvPicPr>
          <p:cNvPr id="4" name="Picture 2" descr="https://i02piccdn.sogoucdn.com/a81050274ca5c333">
            <a:extLst>
              <a:ext uri="{FF2B5EF4-FFF2-40B4-BE49-F238E27FC236}">
                <a16:creationId xmlns:a16="http://schemas.microsoft.com/office/drawing/2014/main" id="{E1E158C3-92E1-44F6-BF7C-EC9B89A13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7100">
            <a:off x="416784" y="1273509"/>
            <a:ext cx="3700771" cy="247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i2.kknews.cc/SIG=2lr4ps7/1s8r00007s80orn63027.jpg">
            <a:extLst>
              <a:ext uri="{FF2B5EF4-FFF2-40B4-BE49-F238E27FC236}">
                <a16:creationId xmlns:a16="http://schemas.microsoft.com/office/drawing/2014/main" id="{D8A66F0E-927F-49C3-8A12-736FB6ABB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0109">
            <a:off x="7680653" y="1333355"/>
            <a:ext cx="4325104" cy="288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i01piccdn.sogoucdn.com/78583344f235630a">
            <a:extLst>
              <a:ext uri="{FF2B5EF4-FFF2-40B4-BE49-F238E27FC236}">
                <a16:creationId xmlns:a16="http://schemas.microsoft.com/office/drawing/2014/main" id="{DE2C7EA7-8D62-4DFB-8447-8F30EE8D36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4" t="10514" r="8006" b="3048"/>
          <a:stretch/>
        </p:blipFill>
        <p:spPr bwMode="auto">
          <a:xfrm>
            <a:off x="4150921" y="2690087"/>
            <a:ext cx="3402130" cy="32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45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繁黑體 Std B</vt:lpstr>
      <vt:lpstr>新細明體</vt:lpstr>
      <vt:lpstr>Arial</vt:lpstr>
      <vt:lpstr>Calibri</vt:lpstr>
      <vt:lpstr>Calibri Light</vt:lpstr>
      <vt:lpstr>Office 佈景主題</vt:lpstr>
      <vt:lpstr>水果拼盤DIY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水果拼盤DIY</dc:title>
  <dc:creator>盈筑</dc:creator>
  <cp:lastModifiedBy>盈筑</cp:lastModifiedBy>
  <cp:revision>1</cp:revision>
  <dcterms:created xsi:type="dcterms:W3CDTF">2021-06-06T13:41:07Z</dcterms:created>
  <dcterms:modified xsi:type="dcterms:W3CDTF">2021-06-06T13:41:18Z</dcterms:modified>
</cp:coreProperties>
</file>