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custDataLst>
    <p:tags r:id="rId16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2013/10/14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Documents and Settings\Administrator\桌面\新資料夾 (2)\IMG00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2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C:\Documents and Settings\Administrator\桌面\新資料夾 (2)\IMG002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C:\Documents and Settings\Administrator\桌面\新資料夾 (2)\IMG002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1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C:\Documents and Settings\Administrator\桌面\新資料夾 (2)\IMG002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動動腦，想一想！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4168"/>
            <a:ext cx="8229600" cy="5688632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文鼎標楷注音" pitchFamily="34" charset="-120"/>
                <a:ea typeface="文鼎標楷注音" pitchFamily="34" charset="-120"/>
              </a:rPr>
              <a:t>維妮為什麼不想上學呢？</a:t>
            </a:r>
            <a:endParaRPr lang="en-US" altLang="zh-TW" dirty="0" smtClean="0">
              <a:latin typeface="文鼎標楷注音" pitchFamily="34" charset="-120"/>
              <a:ea typeface="文鼎標楷注音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文鼎標楷注音" pitchFamily="34" charset="-120"/>
                <a:ea typeface="文鼎標楷注音" pitchFamily="34" charset="-120"/>
              </a:rPr>
              <a:t>   </a:t>
            </a:r>
            <a:r>
              <a:rPr lang="zh-TW" altLang="en-US" dirty="0" smtClean="0">
                <a:solidFill>
                  <a:srgbClr val="0033CC"/>
                </a:solidFill>
                <a:latin typeface="文鼎標楷注音" pitchFamily="34" charset="-120"/>
                <a:ea typeface="文鼎標楷注音" pitchFamily="34" charset="-120"/>
              </a:rPr>
              <a:t>因為</a:t>
            </a:r>
            <a:r>
              <a:rPr lang="zh-TW" altLang="en-US" dirty="0">
                <a:solidFill>
                  <a:srgbClr val="0033CC"/>
                </a:solidFill>
                <a:latin typeface="文鼎標楷注音" pitchFamily="34" charset="-120"/>
                <a:ea typeface="文鼎標楷注音" pitchFamily="34" charset="-120"/>
              </a:rPr>
              <a:t>他想</a:t>
            </a:r>
            <a:r>
              <a:rPr lang="zh-TW" altLang="en-US" dirty="0" smtClean="0">
                <a:solidFill>
                  <a:srgbClr val="0033CC"/>
                </a:solidFill>
                <a:latin typeface="文鼎標楷注音" pitchFamily="34" charset="-120"/>
                <a:ea typeface="文鼎標楷注音" pitchFamily="34" charset="-120"/>
              </a:rPr>
              <a:t>玩耍</a:t>
            </a:r>
            <a:endParaRPr lang="en-US" altLang="zh-TW" dirty="0" smtClean="0">
              <a:solidFill>
                <a:srgbClr val="0033CC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r>
              <a:rPr lang="zh-TW" altLang="en-US" dirty="0">
                <a:latin typeface="文鼎標楷注音" pitchFamily="34" charset="-120"/>
                <a:ea typeface="文鼎標楷注音" pitchFamily="34" charset="-120"/>
              </a:rPr>
              <a:t>公園有哪些遊戲設施呢</a:t>
            </a:r>
            <a:r>
              <a:rPr lang="zh-TW" altLang="en-US" dirty="0" smtClean="0">
                <a:latin typeface="文鼎標楷注音" pitchFamily="34" charset="-120"/>
                <a:ea typeface="文鼎標楷注音" pitchFamily="34" charset="-120"/>
              </a:rPr>
              <a:t>？</a:t>
            </a:r>
            <a:endParaRPr lang="en-US" altLang="zh-TW" dirty="0" smtClean="0">
              <a:latin typeface="文鼎標楷注音" pitchFamily="34" charset="-120"/>
              <a:ea typeface="文鼎標楷注音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70C0"/>
                </a:solidFill>
                <a:latin typeface="文鼎標楷注音" pitchFamily="34" charset="-120"/>
                <a:ea typeface="文鼎標楷注音" pitchFamily="34" charset="-120"/>
              </a:rPr>
              <a:t>   溜滑梯、鞦韆、翹翹板、</a:t>
            </a:r>
            <a:endParaRPr lang="en-US" altLang="zh-TW" dirty="0" smtClean="0">
              <a:solidFill>
                <a:srgbClr val="0070C0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文鼎標楷注音" pitchFamily="34" charset="-120"/>
                <a:ea typeface="文鼎標楷注音" pitchFamily="34" charset="-120"/>
              </a:rPr>
              <a:t> </a:t>
            </a:r>
            <a:r>
              <a:rPr lang="zh-TW" altLang="en-US" dirty="0" smtClean="0">
                <a:solidFill>
                  <a:srgbClr val="0070C0"/>
                </a:solidFill>
                <a:latin typeface="文鼎標楷注音" pitchFamily="34" charset="-120"/>
                <a:ea typeface="文鼎標楷注音" pitchFamily="34" charset="-120"/>
              </a:rPr>
              <a:t>  香菇屋等等</a:t>
            </a:r>
            <a:endParaRPr lang="en-US" altLang="zh-TW" dirty="0" smtClean="0">
              <a:solidFill>
                <a:srgbClr val="0070C0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r>
              <a:rPr lang="zh-TW" altLang="en-US" dirty="0">
                <a:latin typeface="文鼎標楷注音" pitchFamily="34" charset="-120"/>
                <a:ea typeface="文鼎標楷注音" pitchFamily="34" charset="-120"/>
              </a:rPr>
              <a:t>為什麼最後維</a:t>
            </a:r>
            <a:r>
              <a:rPr lang="zh-TW" altLang="en-US" dirty="0" smtClean="0">
                <a:latin typeface="文鼎標楷注音" pitchFamily="34" charset="-120"/>
                <a:ea typeface="文鼎標楷注音" pitchFamily="34" charset="-120"/>
              </a:rPr>
              <a:t>妮覺得不好玩？</a:t>
            </a:r>
            <a:endParaRPr lang="en-US" altLang="zh-TW" dirty="0" smtClean="0">
              <a:latin typeface="文鼎標楷注音" pitchFamily="34" charset="-120"/>
              <a:ea typeface="文鼎標楷注音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   因為</a:t>
            </a:r>
            <a:r>
              <a:rPr lang="zh-TW" altLang="en-US" dirty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其他小朋友及</a:t>
            </a:r>
            <a:r>
              <a:rPr lang="zh-TW" altLang="en-US" dirty="0" smtClean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同學</a:t>
            </a:r>
            <a:endParaRPr lang="en-US" altLang="zh-TW" dirty="0" smtClean="0">
              <a:solidFill>
                <a:srgbClr val="00B050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 </a:t>
            </a:r>
            <a:r>
              <a:rPr lang="zh-TW" altLang="en-US" dirty="0" smtClean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  都在學校</a:t>
            </a:r>
            <a:endParaRPr lang="en-US" altLang="zh-TW" dirty="0" smtClean="0">
              <a:solidFill>
                <a:srgbClr val="00B050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r>
              <a:rPr lang="zh-TW" altLang="en-US" dirty="0">
                <a:latin typeface="文鼎標楷注音" pitchFamily="34" charset="-120"/>
                <a:ea typeface="文鼎標楷注音" pitchFamily="34" charset="-120"/>
              </a:rPr>
              <a:t>想想</a:t>
            </a:r>
            <a:r>
              <a:rPr lang="zh-TW" altLang="en-US" dirty="0" smtClean="0">
                <a:latin typeface="文鼎標楷注音" pitchFamily="34" charset="-120"/>
                <a:ea typeface="文鼎標楷注音" pitchFamily="34" charset="-120"/>
              </a:rPr>
              <a:t>看，我們學校有什麼遊戲設施呢？</a:t>
            </a:r>
            <a:endParaRPr lang="zh-TW" altLang="en-US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838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6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Documents and Settings\Administrator\桌面\新資料夾 (2)\IMG002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Documents and Settings\Administrator\桌面\新資料夾 (2)\IMG002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7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Documents and Settings\Administrator\桌面\新資料夾 (2)\IMG002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5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Documents and Settings\Administrator\桌面\新資料夾 (2)\IMG002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Documents and Settings\Administrator\桌面\新資料夾 (2)\IMG002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Documents and Settings\Administrator\桌面\新資料夾 (2)\IMG002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C:\Documents and Settings\Administrator\桌面\新資料夾 (2)\IMG002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C:\Documents and Settings\Administrator\桌面\新資料夾 (2)\IMG002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1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6&quot;/&gt;&lt;/object&gt;&lt;object type=&quot;3&quot; unique_id=&quot;10016&quot;&gt;&lt;property id=&quot;20148&quot; value=&quot;5&quot;/&gt;&lt;property id=&quot;20300&quot; value=&quot;Slide 13 - &amp;quot;動動腦，想一想！&amp;quot;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69&quot;/&gt;&lt;/object&gt;&lt;/object&gt;&lt;/object&gt;&lt;/database&gt;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67</Words>
  <Application>Microsoft Office PowerPoint</Application>
  <PresentationFormat>如螢幕大小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動動腦，想一想！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PCUSER</cp:lastModifiedBy>
  <cp:revision>11</cp:revision>
  <dcterms:modified xsi:type="dcterms:W3CDTF">2013-10-14T13:00:00Z</dcterms:modified>
</cp:coreProperties>
</file>