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6" r:id="rId2"/>
    <p:sldId id="287" r:id="rId3"/>
    <p:sldId id="293" r:id="rId4"/>
    <p:sldId id="296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56"/>
    <p:restoredTop sz="96405"/>
  </p:normalViewPr>
  <p:slideViewPr>
    <p:cSldViewPr snapToGrid="0" snapToObjects="1">
      <p:cViewPr varScale="1">
        <p:scale>
          <a:sx n="100" d="100"/>
          <a:sy n="100" d="100"/>
        </p:scale>
        <p:origin x="176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D21571-3FFA-6D49-A411-257682D46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57DDF29-C2B0-914E-8762-928A7FCC9C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2050A-485A-0A40-BA44-4F0352EEA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1A29-3839-5147-B86D-8D271C81E6D2}" type="datetimeFigureOut">
              <a:rPr kumimoji="1" lang="zh-TW" altLang="en-US" smtClean="0"/>
              <a:t>2021/9/15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F529EE3-6740-CD4B-BE88-E78B7F384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CDC7ACF-7B0B-6B43-8F58-FF549F570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D52-33C4-264E-AC95-5FFA3C1A494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0624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B0D8D9-1315-464D-B5C5-966D3C50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7845658-8020-0F47-84C9-FBC63CDDA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F18B847-3404-6942-9AB7-CCF5F82A7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1A29-3839-5147-B86D-8D271C81E6D2}" type="datetimeFigureOut">
              <a:rPr kumimoji="1" lang="zh-TW" altLang="en-US" smtClean="0"/>
              <a:t>2021/9/15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8E98EB0-7FD4-8B4E-9DF2-581EBB966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18B36E6-30A4-7145-B77E-DF9C65A32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D52-33C4-264E-AC95-5FFA3C1A494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5804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B8C94B4-C668-BF4C-BE01-F0F607B3E2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01D47E0-3114-A04C-A188-A80B0CB31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D5F47DB-CE2B-D243-9534-CA54D4B51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1A29-3839-5147-B86D-8D271C81E6D2}" type="datetimeFigureOut">
              <a:rPr kumimoji="1" lang="zh-TW" altLang="en-US" smtClean="0"/>
              <a:t>2021/9/15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D2EE4FE-3922-7943-95AF-733398C3C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325012E-BBAD-AD46-8B43-73C63D5B6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D52-33C4-264E-AC95-5FFA3C1A494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1491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E38487-753A-9945-AE21-4FCC6917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CB2905D-8CD5-CB40-9BB2-D87FCC55C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9E3CFE-3674-6049-81F8-CB9E4D834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1A29-3839-5147-B86D-8D271C81E6D2}" type="datetimeFigureOut">
              <a:rPr kumimoji="1" lang="zh-TW" altLang="en-US" smtClean="0"/>
              <a:t>2021/9/15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C2C3B07-683F-6746-9EF2-F3566D332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89E500C-8B41-0B46-9120-3B873A047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D52-33C4-264E-AC95-5FFA3C1A494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6037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0338E1-AA6B-6342-B4D0-5C4CD1C24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845FC9B-57CF-7741-9A7F-67731E88C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8E435D5-877C-B04B-BEB9-6D6E85628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1A29-3839-5147-B86D-8D271C81E6D2}" type="datetimeFigureOut">
              <a:rPr kumimoji="1" lang="zh-TW" altLang="en-US" smtClean="0"/>
              <a:t>2021/9/15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FBC819C-69A4-DB46-B443-380F0D947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01D22EF-B4C2-2B44-A2CB-CCD16FF4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D52-33C4-264E-AC95-5FFA3C1A494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8235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3F4130-2134-AB40-8343-8FF179E16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FDB95F2-7A37-554F-89A7-8B122798F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61972EF-686B-E94B-A53D-C91F95C51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E335A0A-4431-6C45-8453-A2DF4F94A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1A29-3839-5147-B86D-8D271C81E6D2}" type="datetimeFigureOut">
              <a:rPr kumimoji="1" lang="zh-TW" altLang="en-US" smtClean="0"/>
              <a:t>2021/9/15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03937C1-1BF0-564A-BC8F-BDC91EF52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53D618B-B869-0740-96A6-70A9BE2AE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D52-33C4-264E-AC95-5FFA3C1A494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3523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5E58BA-8171-3845-A394-A42F59C64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32F5DF7-415A-D940-ADE8-0AD297925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688E032-5789-244D-BD14-DF712D953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890A2B0-721F-F249-BC79-773C17B7B6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909645F-667A-6B4E-A829-D44BB766AA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F41C025-1453-CD4C-8EB2-696A5A8F3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1A29-3839-5147-B86D-8D271C81E6D2}" type="datetimeFigureOut">
              <a:rPr kumimoji="1" lang="zh-TW" altLang="en-US" smtClean="0"/>
              <a:t>2021/9/15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3E62825-9376-4846-A0BE-F74F934E9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C8D5FF4-618A-DC40-AD8B-6504EE961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D52-33C4-264E-AC95-5FFA3C1A494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8271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122CBC-0A6B-6542-8234-3F2E85FF8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EAEA93E-232A-F140-A99C-01AC8B183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1A29-3839-5147-B86D-8D271C81E6D2}" type="datetimeFigureOut">
              <a:rPr kumimoji="1" lang="zh-TW" altLang="en-US" smtClean="0"/>
              <a:t>2021/9/15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CF9E41A-C07E-9A44-A06E-3B37F0EA8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9859515-C8F7-7E43-97C9-53790C9D3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D52-33C4-264E-AC95-5FFA3C1A494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1801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4FA4863-2A5E-0741-87CF-61081B14C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1A29-3839-5147-B86D-8D271C81E6D2}" type="datetimeFigureOut">
              <a:rPr kumimoji="1" lang="zh-TW" altLang="en-US" smtClean="0"/>
              <a:t>2021/9/15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092E2A6-CD47-D748-B3F9-79347221F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A054C35-181F-6B4C-9AB9-5BF723EB9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D52-33C4-264E-AC95-5FFA3C1A494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0865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241826-B481-B64E-948B-BB080E58C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4F6456E-F406-DB4A-A297-A0C78516B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8A3B35D-8171-7E46-8E3D-491A4B1F1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7F874D1-7F1D-AB4F-80B2-EA64BF78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1A29-3839-5147-B86D-8D271C81E6D2}" type="datetimeFigureOut">
              <a:rPr kumimoji="1" lang="zh-TW" altLang="en-US" smtClean="0"/>
              <a:t>2021/9/15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BA8ABAD-4B76-5A48-83B8-CF70FA6D1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4D82A17-54A8-D144-8CC5-A8C16F17D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D52-33C4-264E-AC95-5FFA3C1A494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84508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D05627-3BAB-BA4C-8864-2E1330EF8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D6508A7-DB9D-3E4F-B95C-1CF71063EB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EE3D725-075A-494F-9C36-5E4370C5A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A90C52C-9D44-094C-B641-B29197E89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1A29-3839-5147-B86D-8D271C81E6D2}" type="datetimeFigureOut">
              <a:rPr kumimoji="1" lang="zh-TW" altLang="en-US" smtClean="0"/>
              <a:t>2021/9/15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9FD977C-451B-164B-9DF4-12E31E822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9F98F97-86F4-F843-B16A-A47C8AF90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CD52-33C4-264E-AC95-5FFA3C1A494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0469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46650BA-4799-7547-BD24-7CFB60E42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55832CE-5D51-0046-9048-9B81146D7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A6C0985-F561-3C4F-9FB4-C282DFAAD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21A29-3839-5147-B86D-8D271C81E6D2}" type="datetimeFigureOut">
              <a:rPr kumimoji="1" lang="zh-TW" altLang="en-US" smtClean="0"/>
              <a:t>2021/9/15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5A96BB-8EA9-FE4C-B829-2C58976C8E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F1E56CC-42CC-7641-B9FB-B4F6E4F61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DCD52-33C4-264E-AC95-5FFA3C1A494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4291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6668" y="863086"/>
            <a:ext cx="10925137" cy="1224136"/>
          </a:xfrm>
        </p:spPr>
        <p:txBody>
          <a:bodyPr>
            <a:noAutofit/>
          </a:bodyPr>
          <a:lstStyle/>
          <a:p>
            <a:pPr algn="l"/>
            <a:r>
              <a:rPr lang="zh-TW" altLang="en-US" sz="9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 務 處 宣 導 事項</a:t>
            </a: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DE2540A3-C648-444C-A68D-06FC98ED3D09}"/>
              </a:ext>
            </a:extLst>
          </p:cNvPr>
          <p:cNvGrpSpPr/>
          <p:nvPr/>
        </p:nvGrpSpPr>
        <p:grpSpPr>
          <a:xfrm>
            <a:off x="1406795" y="2811022"/>
            <a:ext cx="2518734" cy="4576939"/>
            <a:chOff x="755576" y="3645024"/>
            <a:chExt cx="1800200" cy="3591681"/>
          </a:xfrm>
        </p:grpSpPr>
        <p:sp>
          <p:nvSpPr>
            <p:cNvPr id="4" name="橢圓 3">
              <a:extLst>
                <a:ext uri="{FF2B5EF4-FFF2-40B4-BE49-F238E27FC236}">
                  <a16:creationId xmlns:a16="http://schemas.microsoft.com/office/drawing/2014/main" id="{D170847B-D98F-8144-84DD-4BD64E47DB4C}"/>
                </a:ext>
              </a:extLst>
            </p:cNvPr>
            <p:cNvSpPr/>
            <p:nvPr/>
          </p:nvSpPr>
          <p:spPr>
            <a:xfrm>
              <a:off x="755576" y="3645024"/>
              <a:ext cx="1800200" cy="1728192"/>
            </a:xfrm>
            <a:prstGeom prst="ellipse">
              <a:avLst/>
            </a:prstGeom>
            <a:noFill/>
            <a:ln w="184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 sz="5400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2E801E17-BE56-2641-A671-07891CFFA0EB}"/>
                </a:ext>
              </a:extLst>
            </p:cNvPr>
            <p:cNvSpPr/>
            <p:nvPr/>
          </p:nvSpPr>
          <p:spPr>
            <a:xfrm>
              <a:off x="1063074" y="3820385"/>
              <a:ext cx="1302932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5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安全校園 </a:t>
              </a:r>
              <a:endParaRPr lang="zh-TW" altLang="en-US" sz="5400" dirty="0"/>
            </a:p>
          </p:txBody>
        </p:sp>
      </p:grpSp>
      <p:grpSp>
        <p:nvGrpSpPr>
          <p:cNvPr id="8" name="群組 7">
            <a:extLst>
              <a:ext uri="{FF2B5EF4-FFF2-40B4-BE49-F238E27FC236}">
                <a16:creationId xmlns:a16="http://schemas.microsoft.com/office/drawing/2014/main" id="{2A31BE3C-8F9B-274D-81B8-FF1E9C5FEFEC}"/>
              </a:ext>
            </a:extLst>
          </p:cNvPr>
          <p:cNvGrpSpPr/>
          <p:nvPr/>
        </p:nvGrpSpPr>
        <p:grpSpPr>
          <a:xfrm>
            <a:off x="4836633" y="2811022"/>
            <a:ext cx="2518734" cy="2202264"/>
            <a:chOff x="755576" y="3645024"/>
            <a:chExt cx="1800200" cy="1728192"/>
          </a:xfrm>
        </p:grpSpPr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603F1F96-A13E-2149-B093-FEF7D0338698}"/>
                </a:ext>
              </a:extLst>
            </p:cNvPr>
            <p:cNvSpPr/>
            <p:nvPr/>
          </p:nvSpPr>
          <p:spPr>
            <a:xfrm>
              <a:off x="755576" y="3645024"/>
              <a:ext cx="1800200" cy="1728192"/>
            </a:xfrm>
            <a:prstGeom prst="ellipse">
              <a:avLst/>
            </a:prstGeom>
            <a:noFill/>
            <a:ln w="184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 sz="5400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14401B82-1675-124B-811B-DFCF8625D52B}"/>
                </a:ext>
              </a:extLst>
            </p:cNvPr>
            <p:cNvSpPr/>
            <p:nvPr/>
          </p:nvSpPr>
          <p:spPr>
            <a:xfrm>
              <a:off x="1063074" y="3820385"/>
              <a:ext cx="1302932" cy="12076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5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班班</a:t>
              </a:r>
              <a:r>
                <a:rPr lang="zh-TW" altLang="en-US" sz="4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有冷氣</a:t>
              </a:r>
              <a:endParaRPr lang="zh-TW" altLang="en-US" sz="4000" dirty="0"/>
            </a:p>
          </p:txBody>
        </p:sp>
      </p:grp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AAABFD07-B145-6B4B-91FD-817483A0614C}"/>
              </a:ext>
            </a:extLst>
          </p:cNvPr>
          <p:cNvGrpSpPr/>
          <p:nvPr/>
        </p:nvGrpSpPr>
        <p:grpSpPr>
          <a:xfrm>
            <a:off x="8266471" y="2810518"/>
            <a:ext cx="2518734" cy="2202264"/>
            <a:chOff x="755576" y="3645024"/>
            <a:chExt cx="1800200" cy="1728192"/>
          </a:xfrm>
        </p:grpSpPr>
        <p:sp>
          <p:nvSpPr>
            <p:cNvPr id="12" name="橢圓 11">
              <a:extLst>
                <a:ext uri="{FF2B5EF4-FFF2-40B4-BE49-F238E27FC236}">
                  <a16:creationId xmlns:a16="http://schemas.microsoft.com/office/drawing/2014/main" id="{4CF6F78D-7ADC-524F-AF2A-8BB7DF7C9C2F}"/>
                </a:ext>
              </a:extLst>
            </p:cNvPr>
            <p:cNvSpPr/>
            <p:nvPr/>
          </p:nvSpPr>
          <p:spPr>
            <a:xfrm>
              <a:off x="755576" y="3645024"/>
              <a:ext cx="1800200" cy="1728192"/>
            </a:xfrm>
            <a:prstGeom prst="ellipse">
              <a:avLst/>
            </a:prstGeom>
            <a:noFill/>
            <a:ln w="184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 sz="5400"/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9FAD46F-D651-8844-BC69-BEBE4641551C}"/>
                </a:ext>
              </a:extLst>
            </p:cNvPr>
            <p:cNvSpPr/>
            <p:nvPr/>
          </p:nvSpPr>
          <p:spPr>
            <a:xfrm>
              <a:off x="1063074" y="3820385"/>
              <a:ext cx="1302932" cy="13766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5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遊戲器材</a:t>
              </a:r>
              <a:endParaRPr lang="zh-TW" altLang="en-US" sz="5400" dirty="0"/>
            </a:p>
          </p:txBody>
        </p:sp>
      </p:grpSp>
    </p:spTree>
    <p:extLst>
      <p:ext uri="{BB962C8B-B14F-4D97-AF65-F5344CB8AC3E}">
        <p14:creationId xmlns:p14="http://schemas.microsoft.com/office/powerpoint/2010/main" val="65504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94133" y="20900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安全校園 </a:t>
            </a: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C6E8CC75-5A9E-5A44-91C7-7996E8841AC0}"/>
              </a:ext>
            </a:extLst>
          </p:cNvPr>
          <p:cNvCxnSpPr/>
          <p:nvPr/>
        </p:nvCxnSpPr>
        <p:spPr>
          <a:xfrm>
            <a:off x="1450196" y="1435121"/>
            <a:ext cx="91440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圖形 7">
            <a:extLst>
              <a:ext uri="{FF2B5EF4-FFF2-40B4-BE49-F238E27FC236}">
                <a16:creationId xmlns:a16="http://schemas.microsoft.com/office/drawing/2014/main" id="{484C09DF-B394-4247-8F06-EE196C32B1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83" b="20172"/>
          <a:stretch/>
        </p:blipFill>
        <p:spPr>
          <a:xfrm>
            <a:off x="1694133" y="2510804"/>
            <a:ext cx="1512168" cy="1515188"/>
          </a:xfrm>
          <a:prstGeom prst="rect">
            <a:avLst/>
          </a:prstGeom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id="{84990F0A-726D-314B-96CE-24D81F61DF03}"/>
              </a:ext>
            </a:extLst>
          </p:cNvPr>
          <p:cNvSpPr/>
          <p:nvPr/>
        </p:nvSpPr>
        <p:spPr>
          <a:xfrm>
            <a:off x="1336620" y="4334907"/>
            <a:ext cx="2749471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進出換證</a:t>
            </a:r>
            <a:endParaRPr lang="en-US" altLang="zh-TW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辦公室會客</a:t>
            </a:r>
            <a:endParaRPr lang="en-US" altLang="zh-TW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物品轉交</a:t>
            </a:r>
            <a:endParaRPr lang="en-US" altLang="zh-TW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疫情依規進出 </a:t>
            </a:r>
            <a:endParaRPr lang="zh-TW" altLang="en-US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61C84FF-2D49-4648-A895-958419C2F4C5}"/>
              </a:ext>
            </a:extLst>
          </p:cNvPr>
          <p:cNvSpPr/>
          <p:nvPr/>
        </p:nvSpPr>
        <p:spPr>
          <a:xfrm>
            <a:off x="4669730" y="4376067"/>
            <a:ext cx="182614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校園危險</a:t>
            </a:r>
            <a:endParaRPr lang="en-US" altLang="zh-TW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角落均有</a:t>
            </a:r>
            <a:endParaRPr lang="en-US" altLang="zh-TW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監視器</a:t>
            </a:r>
            <a:endParaRPr lang="en-US" altLang="zh-TW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4699055-D9E0-D948-B7C0-CC189870B445}"/>
              </a:ext>
            </a:extLst>
          </p:cNvPr>
          <p:cNvSpPr/>
          <p:nvPr/>
        </p:nvSpPr>
        <p:spPr>
          <a:xfrm>
            <a:off x="7620097" y="4581128"/>
            <a:ext cx="182614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遊戲器材</a:t>
            </a:r>
            <a:endParaRPr lang="en-US" altLang="zh-TW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時時巡檢</a:t>
            </a:r>
            <a:endParaRPr lang="en-US" altLang="zh-TW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立即改善</a:t>
            </a:r>
            <a:endParaRPr lang="zh-TW" alt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AD6753A6-A5F5-EA40-BD27-F8665A240E8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600" t="11078" r="12838" b="7411"/>
          <a:stretch/>
        </p:blipFill>
        <p:spPr>
          <a:xfrm>
            <a:off x="7079510" y="2418115"/>
            <a:ext cx="2622514" cy="2081545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5B054A68-D9B0-154B-9820-771ED89771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8988" y="2418115"/>
            <a:ext cx="1844671" cy="206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78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6728" y="13833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班班有冷氣</a:t>
            </a: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C6E8CC75-5A9E-5A44-91C7-7996E8841AC0}"/>
              </a:ext>
            </a:extLst>
          </p:cNvPr>
          <p:cNvCxnSpPr/>
          <p:nvPr/>
        </p:nvCxnSpPr>
        <p:spPr>
          <a:xfrm>
            <a:off x="1524000" y="1281336"/>
            <a:ext cx="91440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圖片 3">
            <a:extLst>
              <a:ext uri="{FF2B5EF4-FFF2-40B4-BE49-F238E27FC236}">
                <a16:creationId xmlns:a16="http://schemas.microsoft.com/office/drawing/2014/main" id="{463ADAFB-E9A8-CA40-882C-D16E97A9C6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129" y="1614264"/>
            <a:ext cx="4419600" cy="4191000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8A8A3982-F97C-5E4D-9027-82F5497275C2}"/>
              </a:ext>
            </a:extLst>
          </p:cNvPr>
          <p:cNvSpPr txBox="1"/>
          <p:nvPr/>
        </p:nvSpPr>
        <p:spPr>
          <a:xfrm>
            <a:off x="5394729" y="2397948"/>
            <a:ext cx="63273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配合教育部措施</a:t>
            </a:r>
            <a:endParaRPr lang="en-US" altLang="zh-TW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zh-TW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棟</a:t>
            </a:r>
            <a:r>
              <a:rPr lang="zh-TW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校舍</a:t>
            </a:r>
            <a:r>
              <a:rPr lang="en-US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月全面建置</a:t>
            </a:r>
            <a:r>
              <a:rPr lang="zh-TW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</a:t>
            </a:r>
            <a:endParaRPr lang="en-US" altLang="zh-TW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分離式冷氣完成（</a:t>
            </a:r>
            <a:r>
              <a:rPr lang="en-US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棟已完成）</a:t>
            </a:r>
            <a:endParaRPr lang="en-US" altLang="zh-TW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提供學生舒適學習空間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436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03512" y="914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遊戲器材</a:t>
            </a: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C6E8CC75-5A9E-5A44-91C7-7996E8841AC0}"/>
              </a:ext>
            </a:extLst>
          </p:cNvPr>
          <p:cNvCxnSpPr/>
          <p:nvPr/>
        </p:nvCxnSpPr>
        <p:spPr>
          <a:xfrm>
            <a:off x="1524000" y="1052736"/>
            <a:ext cx="91440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圖片 5">
            <a:extLst>
              <a:ext uri="{FF2B5EF4-FFF2-40B4-BE49-F238E27FC236}">
                <a16:creationId xmlns:a16="http://schemas.microsoft.com/office/drawing/2014/main" id="{BC7ABDE8-2A23-E644-AED7-6527EE2D1E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00" t="11078" r="12838" b="7411"/>
          <a:stretch/>
        </p:blipFill>
        <p:spPr>
          <a:xfrm>
            <a:off x="6279410" y="1836233"/>
            <a:ext cx="4761724" cy="3779481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AC1F58EB-F48C-C94D-A1F4-D5E0A79F0EFB}"/>
              </a:ext>
            </a:extLst>
          </p:cNvPr>
          <p:cNvSpPr txBox="1"/>
          <p:nvPr/>
        </p:nvSpPr>
        <p:spPr>
          <a:xfrm>
            <a:off x="1150867" y="1872969"/>
            <a:ext cx="47617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新設遊戲器材一組</a:t>
            </a:r>
            <a:endParaRPr lang="en-US" altLang="zh-TW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包含</a:t>
            </a:r>
            <a:endParaRPr lang="en-US" altLang="zh-TW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獨木樁</a:t>
            </a:r>
            <a:endParaRPr lang="en-US" altLang="zh-TW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探索吊橋</a:t>
            </a:r>
            <a:endParaRPr lang="en-US" altLang="zh-TW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攀爬繩、架</a:t>
            </a:r>
            <a:endParaRPr lang="en-US" altLang="zh-TW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預計</a:t>
            </a:r>
            <a:r>
              <a:rPr lang="en-US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底</a:t>
            </a:r>
            <a:r>
              <a:rPr lang="zh-TW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完成驗收</a:t>
            </a:r>
            <a:r>
              <a:rPr lang="zh-TW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啟用</a:t>
            </a:r>
            <a:endParaRPr lang="en-US" altLang="zh-TW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4739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96</Words>
  <Application>Microsoft Macintosh PowerPoint</Application>
  <PresentationFormat>寬螢幕</PresentationFormat>
  <Paragraphs>28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微軟正黑體</vt:lpstr>
      <vt:lpstr>Arial</vt:lpstr>
      <vt:lpstr>Calibri</vt:lpstr>
      <vt:lpstr>Calibri Light</vt:lpstr>
      <vt:lpstr>Office 佈景主題</vt:lpstr>
      <vt:lpstr>總 務 處 宣 導 事項</vt:lpstr>
      <vt:lpstr>安全校園 </vt:lpstr>
      <vt:lpstr>班班有冷氣</vt:lpstr>
      <vt:lpstr>遊戲器材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總 務 處</dc:title>
  <dc:creator>葉志宏 evilrukawa</dc:creator>
  <cp:lastModifiedBy>葉志宏 evilrukawa</cp:lastModifiedBy>
  <cp:revision>7</cp:revision>
  <dcterms:created xsi:type="dcterms:W3CDTF">2020-08-29T07:23:13Z</dcterms:created>
  <dcterms:modified xsi:type="dcterms:W3CDTF">2021-09-14T23:33:45Z</dcterms:modified>
</cp:coreProperties>
</file>