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custDataLst>
    <p:tags r:id="rId18"/>
  </p:custData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76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657F9-97C5-46FD-9943-AA6A13091C80}" type="datetimeFigureOut">
              <a:rPr lang="zh-TW" altLang="en-US" smtClean="0"/>
              <a:t>2014/12/16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35F0A-F0E5-401E-B2CA-6B336FED5A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6667359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657F9-97C5-46FD-9943-AA6A13091C80}" type="datetimeFigureOut">
              <a:rPr lang="zh-TW" altLang="en-US" smtClean="0"/>
              <a:t>2014/12/16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35F0A-F0E5-401E-B2CA-6B336FED5A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1973440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657F9-97C5-46FD-9943-AA6A13091C80}" type="datetimeFigureOut">
              <a:rPr lang="zh-TW" altLang="en-US" smtClean="0"/>
              <a:t>2014/12/16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35F0A-F0E5-401E-B2CA-6B336FED5A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1433410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657F9-97C5-46FD-9943-AA6A13091C80}" type="datetimeFigureOut">
              <a:rPr lang="zh-TW" altLang="en-US" smtClean="0"/>
              <a:t>2014/12/16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35F0A-F0E5-401E-B2CA-6B336FED5A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972052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657F9-97C5-46FD-9943-AA6A13091C80}" type="datetimeFigureOut">
              <a:rPr lang="zh-TW" altLang="en-US" smtClean="0"/>
              <a:t>2014/12/16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35F0A-F0E5-401E-B2CA-6B336FED5A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3460314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657F9-97C5-46FD-9943-AA6A13091C80}" type="datetimeFigureOut">
              <a:rPr lang="zh-TW" altLang="en-US" smtClean="0"/>
              <a:t>2014/12/16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35F0A-F0E5-401E-B2CA-6B336FED5A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624502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657F9-97C5-46FD-9943-AA6A13091C80}" type="datetimeFigureOut">
              <a:rPr lang="zh-TW" altLang="en-US" smtClean="0"/>
              <a:t>2014/12/16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35F0A-F0E5-401E-B2CA-6B336FED5A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250927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657F9-97C5-46FD-9943-AA6A13091C80}" type="datetimeFigureOut">
              <a:rPr lang="zh-TW" altLang="en-US" smtClean="0"/>
              <a:t>2014/12/16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35F0A-F0E5-401E-B2CA-6B336FED5A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825115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657F9-97C5-46FD-9943-AA6A13091C80}" type="datetimeFigureOut">
              <a:rPr lang="zh-TW" altLang="en-US" smtClean="0"/>
              <a:t>2014/12/16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35F0A-F0E5-401E-B2CA-6B336FED5A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5631709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657F9-97C5-46FD-9943-AA6A13091C80}" type="datetimeFigureOut">
              <a:rPr lang="zh-TW" altLang="en-US" smtClean="0"/>
              <a:t>2014/12/16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35F0A-F0E5-401E-B2CA-6B336FED5A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955304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657F9-97C5-46FD-9943-AA6A13091C80}" type="datetimeFigureOut">
              <a:rPr lang="zh-TW" altLang="en-US" smtClean="0"/>
              <a:t>2014/12/16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35F0A-F0E5-401E-B2CA-6B336FED5A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4979811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657F9-97C5-46FD-9943-AA6A13091C80}" type="datetimeFigureOut">
              <a:rPr lang="zh-TW" altLang="en-US" smtClean="0"/>
              <a:t>2014/12/16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35F0A-F0E5-401E-B2CA-6B336FED5A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9870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7797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91450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073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073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0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073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073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856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073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86409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073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073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9265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073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965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073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91450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073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073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073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073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88924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073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94&quot;&gt;&lt;property id=&quot;20148&quot; value=&quot;5&quot;/&gt;&lt;property id=&quot;20300&quot; value=&quot;Slide 3&quot;/&gt;&lt;property id=&quot;20307&quot; value=&quot;258&quot;/&gt;&lt;/object&gt;&lt;object type=&quot;3&quot; unique_id=&quot;10095&quot;&gt;&lt;property id=&quot;20148&quot; value=&quot;5&quot;/&gt;&lt;property id=&quot;20300&quot; value=&quot;Slide 4&quot;/&gt;&lt;property id=&quot;20307&quot; value=&quot;259&quot;/&gt;&lt;/object&gt;&lt;object type=&quot;3&quot; unique_id=&quot;10096&quot;&gt;&lt;property id=&quot;20148&quot; value=&quot;5&quot;/&gt;&lt;property id=&quot;20300&quot; value=&quot;Slide 5&quot;/&gt;&lt;property id=&quot;20307&quot; value=&quot;260&quot;/&gt;&lt;/object&gt;&lt;object type=&quot;3&quot; unique_id=&quot;10097&quot;&gt;&lt;property id=&quot;20148&quot; value=&quot;5&quot;/&gt;&lt;property id=&quot;20300&quot; value=&quot;Slide 6&quot;/&gt;&lt;property id=&quot;20307&quot; value=&quot;261&quot;/&gt;&lt;/object&gt;&lt;object type=&quot;3&quot; unique_id=&quot;10098&quot;&gt;&lt;property id=&quot;20148&quot; value=&quot;5&quot;/&gt;&lt;property id=&quot;20300&quot; value=&quot;Slide 7&quot;/&gt;&lt;property id=&quot;20307&quot; value=&quot;262&quot;/&gt;&lt;/object&gt;&lt;object type=&quot;3&quot; unique_id=&quot;10099&quot;&gt;&lt;property id=&quot;20148&quot; value=&quot;5&quot;/&gt;&lt;property id=&quot;20300&quot; value=&quot;Slide 8&quot;/&gt;&lt;property id=&quot;20307&quot; value=&quot;263&quot;/&gt;&lt;/object&gt;&lt;object type=&quot;3&quot; unique_id=&quot;10100&quot;&gt;&lt;property id=&quot;20148&quot; value=&quot;5&quot;/&gt;&lt;property id=&quot;20300&quot; value=&quot;Slide 9&quot;/&gt;&lt;property id=&quot;20307&quot; value=&quot;264&quot;/&gt;&lt;/object&gt;&lt;object type=&quot;3&quot; unique_id=&quot;10101&quot;&gt;&lt;property id=&quot;20148&quot; value=&quot;5&quot;/&gt;&lt;property id=&quot;20300&quot; value=&quot;Slide 10&quot;/&gt;&lt;property id=&quot;20307&quot; value=&quot;265&quot;/&gt;&lt;/object&gt;&lt;object type=&quot;3&quot; unique_id=&quot;10102&quot;&gt;&lt;property id=&quot;20148&quot; value=&quot;5&quot;/&gt;&lt;property id=&quot;20300&quot; value=&quot;Slide 11&quot;/&gt;&lt;property id=&quot;20307&quot; value=&quot;266&quot;/&gt;&lt;/object&gt;&lt;object type=&quot;3&quot; unique_id=&quot;10103&quot;&gt;&lt;property id=&quot;20148&quot; value=&quot;5&quot;/&gt;&lt;property id=&quot;20300&quot; value=&quot;Slide 12&quot;/&gt;&lt;property id=&quot;20307&quot; value=&quot;267&quot;/&gt;&lt;/object&gt;&lt;object type=&quot;3&quot; unique_id=&quot;10104&quot;&gt;&lt;property id=&quot;20148&quot; value=&quot;5&quot;/&gt;&lt;property id=&quot;20300&quot; value=&quot;Slide 13&quot;/&gt;&lt;property id=&quot;20307&quot; value=&quot;268&quot;/&gt;&lt;/object&gt;&lt;object type=&quot;3&quot; unique_id=&quot;10105&quot;&gt;&lt;property id=&quot;20148&quot; value=&quot;5&quot;/&gt;&lt;property id=&quot;20300&quot; value=&quot;Slide 14&quot;/&gt;&lt;property id=&quot;20307&quot; value=&quot;269&quot;/&gt;&lt;/object&gt;&lt;object type=&quot;3&quot; unique_id=&quot;10106&quot;&gt;&lt;property id=&quot;20148&quot; value=&quot;5&quot;/&gt;&lt;property id=&quot;20300&quot; value=&quot;Slide 15&quot;/&gt;&lt;property id=&quot;20307&quot; value=&quot;270&quot;/&gt;&lt;/object&gt;&lt;object type=&quot;3&quot; unique_id=&quot;10107&quot;&gt;&lt;property id=&quot;20148&quot; value=&quot;5&quot;/&gt;&lt;property id=&quot;20300&quot; value=&quot;Slide 16&quot;/&gt;&lt;property id=&quot;20307&quot; value=&quot;271&quot;/&gt;&lt;/object&gt;&lt;/object&gt;&lt;/object&gt;&lt;/database&gt;"/>
</p:tagLst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0</Words>
  <Application>Microsoft Office PowerPoint</Application>
  <PresentationFormat>如螢幕大小 (4:3)</PresentationFormat>
  <Paragraphs>0</Paragraphs>
  <Slides>16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17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MSHOME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PCUSER</dc:creator>
  <cp:lastModifiedBy>PCUSER</cp:lastModifiedBy>
  <cp:revision>4</cp:revision>
  <dcterms:created xsi:type="dcterms:W3CDTF">2014-12-16T12:27:40Z</dcterms:created>
  <dcterms:modified xsi:type="dcterms:W3CDTF">2014-12-16T12:41:39Z</dcterms:modified>
</cp:coreProperties>
</file>