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750" autoAdjust="0"/>
  </p:normalViewPr>
  <p:slideViewPr>
    <p:cSldViewPr>
      <p:cViewPr varScale="1">
        <p:scale>
          <a:sx n="48" d="100"/>
          <a:sy n="48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12E5-17EC-4B7E-A0D2-B4FED1C0D2E9}" type="datetimeFigureOut">
              <a:rPr lang="zh-TW" altLang="en-US" smtClean="0"/>
              <a:t>2014/12/12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508C-C54A-4AE9-9B13-1CCC05BFC6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12E5-17EC-4B7E-A0D2-B4FED1C0D2E9}" type="datetimeFigureOut">
              <a:rPr lang="zh-TW" altLang="en-US" smtClean="0"/>
              <a:t>2014/12/12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508C-C54A-4AE9-9B13-1CCC05BFC6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12E5-17EC-4B7E-A0D2-B4FED1C0D2E9}" type="datetimeFigureOut">
              <a:rPr lang="zh-TW" altLang="en-US" smtClean="0"/>
              <a:t>2014/12/12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508C-C54A-4AE9-9B13-1CCC05BFC6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12E5-17EC-4B7E-A0D2-B4FED1C0D2E9}" type="datetimeFigureOut">
              <a:rPr lang="zh-TW" altLang="en-US" smtClean="0"/>
              <a:t>2014/12/12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508C-C54A-4AE9-9B13-1CCC05BFC6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12E5-17EC-4B7E-A0D2-B4FED1C0D2E9}" type="datetimeFigureOut">
              <a:rPr lang="zh-TW" altLang="en-US" smtClean="0"/>
              <a:t>2014/12/12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508C-C54A-4AE9-9B13-1CCC05BFC6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12E5-17EC-4B7E-A0D2-B4FED1C0D2E9}" type="datetimeFigureOut">
              <a:rPr lang="zh-TW" altLang="en-US" smtClean="0"/>
              <a:t>2014/12/12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508C-C54A-4AE9-9B13-1CCC05BFC6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12E5-17EC-4B7E-A0D2-B4FED1C0D2E9}" type="datetimeFigureOut">
              <a:rPr lang="zh-TW" altLang="en-US" smtClean="0"/>
              <a:t>2014/12/12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508C-C54A-4AE9-9B13-1CCC05BFC6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12E5-17EC-4B7E-A0D2-B4FED1C0D2E9}" type="datetimeFigureOut">
              <a:rPr lang="zh-TW" altLang="en-US" smtClean="0"/>
              <a:t>2014/12/12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508C-C54A-4AE9-9B13-1CCC05BFC6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12E5-17EC-4B7E-A0D2-B4FED1C0D2E9}" type="datetimeFigureOut">
              <a:rPr lang="zh-TW" altLang="en-US" smtClean="0"/>
              <a:t>2014/12/12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508C-C54A-4AE9-9B13-1CCC05BFC6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12E5-17EC-4B7E-A0D2-B4FED1C0D2E9}" type="datetimeFigureOut">
              <a:rPr lang="zh-TW" altLang="en-US" smtClean="0"/>
              <a:t>2014/12/12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508C-C54A-4AE9-9B13-1CCC05BFC6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12E5-17EC-4B7E-A0D2-B4FED1C0D2E9}" type="datetimeFigureOut">
              <a:rPr lang="zh-TW" altLang="en-US" smtClean="0"/>
              <a:t>2014/12/12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508C-C54A-4AE9-9B13-1CCC05BFC6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812E5-17EC-4B7E-A0D2-B4FED1C0D2E9}" type="datetimeFigureOut">
              <a:rPr lang="zh-TW" altLang="en-US" smtClean="0"/>
              <a:t>2014/12/12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2508C-C54A-4AE9-9B13-1CCC05BFC6A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8136904" cy="642233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1163" cy="65973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917"/>
            <a:ext cx="9144000" cy="656216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995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8794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9315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31973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9315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如螢幕大小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</cp:revision>
  <dcterms:created xsi:type="dcterms:W3CDTF">2014-12-12T04:42:37Z</dcterms:created>
  <dcterms:modified xsi:type="dcterms:W3CDTF">2014-12-12T04:54:29Z</dcterms:modified>
</cp:coreProperties>
</file>